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unknown"/>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06" r:id="rId1"/>
  </p:sldMasterIdLst>
  <p:notesMasterIdLst>
    <p:notesMasterId r:id="rId23"/>
  </p:notesMasterIdLst>
  <p:handoutMasterIdLst>
    <p:handoutMasterId r:id="rId24"/>
  </p:handoutMasterIdLst>
  <p:sldIdLst>
    <p:sldId id="421" r:id="rId2"/>
    <p:sldId id="424" r:id="rId3"/>
    <p:sldId id="430" r:id="rId4"/>
    <p:sldId id="417" r:id="rId5"/>
    <p:sldId id="423" r:id="rId6"/>
    <p:sldId id="409" r:id="rId7"/>
    <p:sldId id="410" r:id="rId8"/>
    <p:sldId id="412" r:id="rId9"/>
    <p:sldId id="413" r:id="rId10"/>
    <p:sldId id="414" r:id="rId11"/>
    <p:sldId id="420" r:id="rId12"/>
    <p:sldId id="418" r:id="rId13"/>
    <p:sldId id="419" r:id="rId14"/>
    <p:sldId id="415" r:id="rId15"/>
    <p:sldId id="422" r:id="rId16"/>
    <p:sldId id="425" r:id="rId17"/>
    <p:sldId id="426" r:id="rId18"/>
    <p:sldId id="427" r:id="rId19"/>
    <p:sldId id="428" r:id="rId20"/>
    <p:sldId id="429" r:id="rId21"/>
    <p:sldId id="416" r:id="rId22"/>
  </p:sldIdLst>
  <p:sldSz cx="12188825"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re Presentation Template" id="{00E5D945-C151-0C4D-91A5-6F57C71F26D2}">
          <p14:sldIdLst>
            <p14:sldId id="421"/>
            <p14:sldId id="424"/>
            <p14:sldId id="430"/>
            <p14:sldId id="417"/>
            <p14:sldId id="423"/>
            <p14:sldId id="409"/>
            <p14:sldId id="410"/>
            <p14:sldId id="412"/>
            <p14:sldId id="413"/>
            <p14:sldId id="414"/>
            <p14:sldId id="420"/>
            <p14:sldId id="418"/>
            <p14:sldId id="419"/>
            <p14:sldId id="415"/>
            <p14:sldId id="422"/>
            <p14:sldId id="425"/>
            <p14:sldId id="426"/>
            <p14:sldId id="427"/>
            <p14:sldId id="428"/>
            <p14:sldId id="429"/>
            <p14:sldId id="416"/>
          </p14:sldIdLst>
        </p14:section>
        <p14:section name="Chart &amp; Data Examples" id="{2D509AC4-E834-AA48-8342-F091A07979E1}">
          <p14:sldIdLst/>
        </p14:section>
        <p14:section name="Graphic Assets" id="{C2B77DE5-4D48-D642-8D0E-1E616218605C}">
          <p14:sldIdLst/>
        </p14:section>
      </p14:sectionLst>
    </p:ext>
    <p:ext uri="{EFAFB233-063F-42B5-8137-9DF3F51BA10A}">
      <p15:sldGuideLst xmlns:p15="http://schemas.microsoft.com/office/powerpoint/2012/main" xmlns="">
        <p15:guide id="1" orient="horz" pos="147">
          <p15:clr>
            <a:srgbClr val="A4A3A4"/>
          </p15:clr>
        </p15:guide>
        <p15:guide id="2" orient="horz" pos="3897">
          <p15:clr>
            <a:srgbClr val="A4A3A4"/>
          </p15:clr>
        </p15:guide>
        <p15:guide id="3" orient="horz" pos="546" userDrawn="1">
          <p15:clr>
            <a:srgbClr val="A4A3A4"/>
          </p15:clr>
        </p15:guide>
        <p15:guide id="4" orient="horz" pos="738" userDrawn="1">
          <p15:clr>
            <a:srgbClr val="A4A3A4"/>
          </p15:clr>
        </p15:guide>
        <p15:guide id="5" orient="horz" pos="4319">
          <p15:clr>
            <a:srgbClr val="A4A3A4"/>
          </p15:clr>
        </p15:guide>
        <p15:guide id="6" orient="horz" pos="1248" userDrawn="1">
          <p15:clr>
            <a:srgbClr val="A4A3A4"/>
          </p15:clr>
        </p15:guide>
        <p15:guide id="11" orient="horz" pos="3832">
          <p15:clr>
            <a:srgbClr val="A4A3A4"/>
          </p15:clr>
        </p15:guide>
        <p15:guide id="12" orient="horz" pos="386">
          <p15:clr>
            <a:srgbClr val="A4A3A4"/>
          </p15:clr>
        </p15:guide>
        <p15:guide id="13" orient="horz" pos="1008" userDrawn="1">
          <p15:clr>
            <a:srgbClr val="A4A3A4"/>
          </p15:clr>
        </p15:guide>
        <p15:guide id="14" pos="383" userDrawn="1">
          <p15:clr>
            <a:srgbClr val="A4A3A4"/>
          </p15:clr>
        </p15:guide>
        <p15:guide id="15" pos="7319" userDrawn="1">
          <p15:clr>
            <a:srgbClr val="A4A3A4"/>
          </p15:clr>
        </p15:guide>
      </p15:sldGuideLst>
    </p:ext>
    <p:ext uri="{2D200454-40CA-4A62-9FC3-DE9A4176ACB9}">
      <p15:notesGuideLst xmlns:p15="http://schemas.microsoft.com/office/powerpoint/2012/main" xmlns="">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72C"/>
    <a:srgbClr val="0230AD"/>
    <a:srgbClr val="000B5D"/>
    <a:srgbClr val="032750"/>
    <a:srgbClr val="148DD9"/>
    <a:srgbClr val="81B3E4"/>
    <a:srgbClr val="158BD1"/>
    <a:srgbClr val="92C1E9"/>
    <a:srgbClr val="9CC7EF"/>
    <a:srgbClr val="9CC7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80" autoAdjust="0"/>
    <p:restoredTop sz="95564" autoAdjust="0"/>
  </p:normalViewPr>
  <p:slideViewPr>
    <p:cSldViewPr snapToGrid="0">
      <p:cViewPr>
        <p:scale>
          <a:sx n="85" d="100"/>
          <a:sy n="85" d="100"/>
        </p:scale>
        <p:origin x="-1368" y="-160"/>
      </p:cViewPr>
      <p:guideLst>
        <p:guide orient="horz" pos="4108"/>
        <p:guide orient="horz" pos="918"/>
        <p:guide orient="horz" pos="1101"/>
        <p:guide orient="horz" pos="417"/>
        <p:guide orient="horz" pos="3772"/>
        <p:guide pos="7318"/>
        <p:guide pos="358"/>
      </p:guideLst>
    </p:cSldViewPr>
  </p:slideViewPr>
  <p:outlineViewPr>
    <p:cViewPr>
      <p:scale>
        <a:sx n="33" d="100"/>
        <a:sy n="33" d="100"/>
      </p:scale>
      <p:origin x="0" y="0"/>
    </p:cViewPr>
  </p:outlineViewPr>
  <p:notesTextViewPr>
    <p:cViewPr>
      <p:scale>
        <a:sx n="1" d="1"/>
        <a:sy n="1" d="1"/>
      </p:scale>
      <p:origin x="0" y="0"/>
    </p:cViewPr>
  </p:notesTextViewPr>
  <p:sorterViewPr>
    <p:cViewPr>
      <p:scale>
        <a:sx n="63" d="100"/>
        <a:sy n="63" d="100"/>
      </p:scale>
      <p:origin x="0" y="0"/>
    </p:cViewPr>
  </p:sorterViewPr>
  <p:notesViewPr>
    <p:cSldViewPr snapToGrid="0">
      <p:cViewPr varScale="1">
        <p:scale>
          <a:sx n="118" d="100"/>
          <a:sy n="118" d="100"/>
        </p:scale>
        <p:origin x="4056" y="10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handoutMaster" Target="handoutMasters/handoutMaster1.xml"/><Relationship Id="rId25" Type="http://schemas.openxmlformats.org/officeDocument/2006/relationships/printerSettings" Target="printerSettings/printerSettings1.bin"/><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362832" cy="464820"/>
          </a:xfrm>
          <a:prstGeom prst="rect">
            <a:avLst/>
          </a:prstGeom>
        </p:spPr>
        <p:txBody>
          <a:bodyPr vert="horz" lIns="93177" tIns="46589" rIns="93177" bIns="46589" rtlCol="0"/>
          <a:lstStyle>
            <a:lvl1pPr algn="l">
              <a:defRPr sz="1200"/>
            </a:lvl1pPr>
          </a:lstStyle>
          <a:p>
            <a:r>
              <a:rPr lang="en-US" dirty="0" smtClean="0">
                <a:solidFill>
                  <a:schemeClr val="accent1"/>
                </a:solidFill>
                <a:latin typeface="Salesforce Sans"/>
              </a:rPr>
              <a:t>Presentation Title</a:t>
            </a:r>
            <a:endParaRPr lang="en-US" dirty="0">
              <a:solidFill>
                <a:schemeClr val="accent1"/>
              </a:solidFill>
              <a:latin typeface="Salesforce Sans"/>
            </a:endParaRPr>
          </a:p>
        </p:txBody>
      </p:sp>
      <p:sp>
        <p:nvSpPr>
          <p:cNvPr id="3" name="Date Placeholder 2"/>
          <p:cNvSpPr>
            <a:spLocks noGrp="1"/>
          </p:cNvSpPr>
          <p:nvPr>
            <p:ph type="dt" sz="quarter" idx="1"/>
          </p:nvPr>
        </p:nvSpPr>
        <p:spPr>
          <a:xfrm>
            <a:off x="5494638" y="0"/>
            <a:ext cx="1514140" cy="464820"/>
          </a:xfrm>
          <a:prstGeom prst="rect">
            <a:avLst/>
          </a:prstGeom>
        </p:spPr>
        <p:txBody>
          <a:bodyPr vert="horz" lIns="93177" tIns="46589" rIns="93177" bIns="46589" rtlCol="0"/>
          <a:lstStyle>
            <a:lvl1pPr algn="r">
              <a:defRPr sz="1200"/>
            </a:lvl1pPr>
          </a:lstStyle>
          <a:p>
            <a:pPr algn="l"/>
            <a:r>
              <a:rPr lang="en-US" sz="1100" dirty="0" smtClean="0">
                <a:solidFill>
                  <a:schemeClr val="tx1">
                    <a:lumMod val="75000"/>
                    <a:lumOff val="25000"/>
                  </a:schemeClr>
                </a:solidFill>
                <a:latin typeface="Salesforce Sans"/>
              </a:rPr>
              <a:t>Date</a:t>
            </a:r>
            <a:endParaRPr lang="en-US" sz="1100" dirty="0">
              <a:solidFill>
                <a:schemeClr val="tx1">
                  <a:lumMod val="75000"/>
                  <a:lumOff val="25000"/>
                </a:schemeClr>
              </a:solidFill>
              <a:latin typeface="Salesforce Sans"/>
            </a:endParaRPr>
          </a:p>
        </p:txBody>
      </p:sp>
      <p:sp>
        <p:nvSpPr>
          <p:cNvPr id="4" name="Footer Placeholder 3"/>
          <p:cNvSpPr>
            <a:spLocks noGrp="1"/>
          </p:cNvSpPr>
          <p:nvPr>
            <p:ph type="ftr" sz="quarter" idx="2"/>
          </p:nvPr>
        </p:nvSpPr>
        <p:spPr>
          <a:xfrm>
            <a:off x="0" y="8996337"/>
            <a:ext cx="3037840" cy="215444"/>
          </a:xfrm>
          <a:prstGeom prst="rect">
            <a:avLst/>
          </a:prstGeom>
          <a:noFill/>
        </p:spPr>
        <p:txBody>
          <a:bodyPr wrap="square" rtlCol="0">
            <a:spAutoFit/>
          </a:bodyPr>
          <a:lstStyle/>
          <a:p>
            <a:r>
              <a:rPr lang="en-US" sz="800" dirty="0">
                <a:solidFill>
                  <a:schemeClr val="tx1">
                    <a:lumMod val="75000"/>
                    <a:lumOff val="25000"/>
                  </a:schemeClr>
                </a:solidFill>
                <a:latin typeface="Salesforce Sans"/>
              </a:rPr>
              <a:t>Copyright Salesforce </a:t>
            </a:r>
            <a:r>
              <a:rPr lang="en-US" sz="800" dirty="0" smtClean="0">
                <a:solidFill>
                  <a:schemeClr val="tx1">
                    <a:lumMod val="75000"/>
                    <a:lumOff val="25000"/>
                  </a:schemeClr>
                </a:solidFill>
                <a:latin typeface="Salesforce Sans"/>
              </a:rPr>
              <a:t>2015. </a:t>
            </a:r>
            <a:r>
              <a:rPr lang="en-US" sz="800" dirty="0">
                <a:solidFill>
                  <a:schemeClr val="tx1">
                    <a:lumMod val="75000"/>
                    <a:lumOff val="25000"/>
                  </a:schemeClr>
                </a:solidFill>
                <a:latin typeface="Salesforce Sans"/>
              </a:rPr>
              <a:t>Legal Terms and more here.</a:t>
            </a:r>
          </a:p>
        </p:txBody>
      </p:sp>
      <p:sp>
        <p:nvSpPr>
          <p:cNvPr id="6" name="Rectangle 5"/>
          <p:cNvSpPr/>
          <p:nvPr/>
        </p:nvSpPr>
        <p:spPr>
          <a:xfrm flipV="1">
            <a:off x="1" y="9225416"/>
            <a:ext cx="7010400" cy="70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lesforce Sans"/>
            </a:endParaRPr>
          </a:p>
        </p:txBody>
      </p:sp>
      <p:grpSp>
        <p:nvGrpSpPr>
          <p:cNvPr id="8" name="Group 18"/>
          <p:cNvGrpSpPr>
            <a:grpSpLocks noChangeAspect="1"/>
          </p:cNvGrpSpPr>
          <p:nvPr/>
        </p:nvGrpSpPr>
        <p:grpSpPr bwMode="auto">
          <a:xfrm>
            <a:off x="6249040" y="8675676"/>
            <a:ext cx="611829" cy="428383"/>
            <a:chOff x="267" y="-340"/>
            <a:chExt cx="7144" cy="5002"/>
          </a:xfrm>
        </p:grpSpPr>
        <p:sp>
          <p:nvSpPr>
            <p:cNvPr id="9"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rgbClr val="0A9A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0"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1" name="Freeform 21"/>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2" name="Freeform 22"/>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3" name="Freeform 23"/>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4" name="Freeform 24"/>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5" name="Freeform 25"/>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6" name="Freeform 26"/>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7" name="Freeform 27"/>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8" name="Freeform 28"/>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9" name="Freeform 29"/>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cxnSp>
        <p:nvCxnSpPr>
          <p:cNvPr id="20" name="Straight Connector 19"/>
          <p:cNvCxnSpPr/>
          <p:nvPr/>
        </p:nvCxnSpPr>
        <p:spPr>
          <a:xfrm>
            <a:off x="5420497" y="0"/>
            <a:ext cx="0" cy="47779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5357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5049795" cy="464820"/>
          </a:xfrm>
          <a:prstGeom prst="rect">
            <a:avLst/>
          </a:prstGeom>
        </p:spPr>
        <p:txBody>
          <a:bodyPr vert="horz" lIns="93177" tIns="46589" rIns="93177" bIns="46589" rtlCol="0"/>
          <a:lstStyle>
            <a:lvl1pPr algn="l">
              <a:defRPr sz="800">
                <a:solidFill>
                  <a:schemeClr val="accent1"/>
                </a:solidFill>
                <a:latin typeface="Salesforce Sans"/>
              </a:defRPr>
            </a:lvl1pPr>
          </a:lstStyle>
          <a:p>
            <a:r>
              <a:rPr lang="en-US" dirty="0" smtClean="0"/>
              <a:t>Presentation Title</a:t>
            </a:r>
            <a:endParaRPr lang="en-US" dirty="0"/>
          </a:p>
        </p:txBody>
      </p:sp>
      <p:sp>
        <p:nvSpPr>
          <p:cNvPr id="3" name="Date Placeholder 2"/>
          <p:cNvSpPr>
            <a:spLocks noGrp="1"/>
          </p:cNvSpPr>
          <p:nvPr>
            <p:ph type="dt" idx="1"/>
          </p:nvPr>
        </p:nvSpPr>
        <p:spPr>
          <a:xfrm>
            <a:off x="5766485" y="0"/>
            <a:ext cx="1243915" cy="464820"/>
          </a:xfrm>
          <a:prstGeom prst="rect">
            <a:avLst/>
          </a:prstGeom>
        </p:spPr>
        <p:txBody>
          <a:bodyPr vert="horz" lIns="93177" tIns="46589" rIns="93177" bIns="46589" rtlCol="0"/>
          <a:lstStyle>
            <a:lvl1pPr algn="l">
              <a:defRPr sz="800">
                <a:solidFill>
                  <a:schemeClr val="tx1">
                    <a:lumMod val="50000"/>
                    <a:lumOff val="50000"/>
                  </a:schemeClr>
                </a:solidFill>
                <a:latin typeface="Salesforce Sans"/>
              </a:defRPr>
            </a:lvl1pPr>
          </a:lstStyle>
          <a:p>
            <a:r>
              <a:rPr lang="en-US" dirty="0" smtClean="0"/>
              <a:t>Date</a:t>
            </a:r>
            <a:endParaRPr lang="en-US" dirty="0"/>
          </a:p>
        </p:txBody>
      </p:sp>
      <p:sp>
        <p:nvSpPr>
          <p:cNvPr id="4" name="Slide Image Placeholder 3"/>
          <p:cNvSpPr>
            <a:spLocks noGrp="1" noRot="1" noChangeAspect="1"/>
          </p:cNvSpPr>
          <p:nvPr>
            <p:ph type="sldImg" idx="2"/>
          </p:nvPr>
        </p:nvSpPr>
        <p:spPr>
          <a:xfrm>
            <a:off x="407988" y="696913"/>
            <a:ext cx="6194425" cy="3486150"/>
          </a:xfrm>
          <a:prstGeom prst="rect">
            <a:avLst/>
          </a:prstGeom>
          <a:noFill/>
          <a:ln w="6350">
            <a:solidFill>
              <a:schemeClr val="accent2"/>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407987" y="4415790"/>
            <a:ext cx="6194425" cy="4183380"/>
          </a:xfrm>
          <a:prstGeom prst="rect">
            <a:avLst/>
          </a:prstGeom>
        </p:spPr>
        <p:txBody>
          <a:bodyPr vert="horz" lIns="93177" tIns="46589" rIns="93177" bIns="46589" rtlCol="0"/>
          <a:lstStyle/>
          <a:p>
            <a:pPr lvl="0"/>
            <a:r>
              <a:rPr lang="en-US" dirty="0" smtClean="0"/>
              <a:t>Click to edit Master text styles</a:t>
            </a:r>
          </a:p>
        </p:txBody>
      </p:sp>
      <p:sp>
        <p:nvSpPr>
          <p:cNvPr id="8" name="Rectangle 7"/>
          <p:cNvSpPr/>
          <p:nvPr/>
        </p:nvSpPr>
        <p:spPr>
          <a:xfrm flipV="1">
            <a:off x="1" y="9225416"/>
            <a:ext cx="7010400" cy="70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lesforce Sans"/>
            </a:endParaRPr>
          </a:p>
        </p:txBody>
      </p:sp>
      <p:sp>
        <p:nvSpPr>
          <p:cNvPr id="11" name="Footer Placeholder 10"/>
          <p:cNvSpPr>
            <a:spLocks noGrp="1"/>
          </p:cNvSpPr>
          <p:nvPr>
            <p:ph type="ftr" sz="quarter" idx="4"/>
          </p:nvPr>
        </p:nvSpPr>
        <p:spPr>
          <a:xfrm>
            <a:off x="0" y="8996337"/>
            <a:ext cx="3038475" cy="215444"/>
          </a:xfrm>
          <a:prstGeom prst="rect">
            <a:avLst/>
          </a:prstGeom>
          <a:noFill/>
        </p:spPr>
        <p:txBody>
          <a:bodyPr wrap="square" rtlCol="0">
            <a:spAutoFit/>
          </a:bodyPr>
          <a:lstStyle>
            <a:lvl1pPr>
              <a:defRPr lang="en-US" sz="800" dirty="0">
                <a:solidFill>
                  <a:schemeClr val="tx1">
                    <a:lumMod val="75000"/>
                    <a:lumOff val="25000"/>
                  </a:schemeClr>
                </a:solidFill>
                <a:latin typeface="Salesforce Sans"/>
              </a:defRPr>
            </a:lvl1pPr>
          </a:lstStyle>
          <a:p>
            <a:r>
              <a:rPr lang="en-US" dirty="0" smtClean="0"/>
              <a:t>Copyright Salesforce 2015. Legal Terms and more here.</a:t>
            </a:r>
          </a:p>
        </p:txBody>
      </p:sp>
      <p:grpSp>
        <p:nvGrpSpPr>
          <p:cNvPr id="10" name="Group 18"/>
          <p:cNvGrpSpPr>
            <a:grpSpLocks noChangeAspect="1"/>
          </p:cNvGrpSpPr>
          <p:nvPr/>
        </p:nvGrpSpPr>
        <p:grpSpPr bwMode="auto">
          <a:xfrm>
            <a:off x="6393468" y="8874285"/>
            <a:ext cx="417887" cy="292591"/>
            <a:chOff x="267" y="-340"/>
            <a:chExt cx="7144" cy="5002"/>
          </a:xfrm>
        </p:grpSpPr>
        <p:sp>
          <p:nvSpPr>
            <p:cNvPr id="1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rgbClr val="0A9A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4" name="Freeform 21"/>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5" name="Freeform 22"/>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6" name="Freeform 23"/>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7" name="Freeform 24"/>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8" name="Freeform 25"/>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9" name="Freeform 26"/>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0" name="Freeform 27"/>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1" name="Freeform 28"/>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2" name="Freeform 29"/>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cxnSp>
        <p:nvCxnSpPr>
          <p:cNvPr id="7" name="Straight Connector 6"/>
          <p:cNvCxnSpPr/>
          <p:nvPr/>
        </p:nvCxnSpPr>
        <p:spPr>
          <a:xfrm>
            <a:off x="5832389" y="0"/>
            <a:ext cx="0" cy="46955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004603"/>
      </p:ext>
    </p:extLst>
  </p:cSld>
  <p:clrMap bg1="lt1" tx1="dk1" bg2="lt2" tx2="dk2" accent1="accent1" accent2="accent2" accent3="accent3" accent4="accent4" accent5="accent5" accent6="accent6" hlink="hlink" folHlink="folHlink"/>
  <p:notesStyle>
    <a:lvl1pPr marL="0" indent="0" algn="l" defTabSz="914400" rtl="0" eaLnBrk="1" latinLnBrk="0" hangingPunct="1">
      <a:buFont typeface="Arial" panose="020B0604020202020204" pitchFamily="34" charset="0"/>
      <a:buNone/>
      <a:defRPr sz="1000" kern="1200">
        <a:solidFill>
          <a:schemeClr val="tx1"/>
        </a:solidFill>
        <a:latin typeface="Salesforce Sans"/>
        <a:ea typeface="+mn-ea"/>
        <a:cs typeface="+mn-cs"/>
      </a:defRPr>
    </a:lvl1pPr>
    <a:lvl2pPr marL="4572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salesforce.com/events/webinars/?commid=143037" TargetMode="External"/><Relationship Id="rId4" Type="http://schemas.openxmlformats.org/officeDocument/2006/relationships/hyperlink" Target="http://www.steelbrick.com/" TargetMode="External"/><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what is exactly is SteelBrick?  It is a CPQ tool that lets your customer configure products and pricing and deliver quotes, contract and proposals all through the sales cloud. It is native to the platform, and it is Lightning </a:t>
            </a:r>
            <a:r>
              <a:rPr lang="en-US" baseline="0" dirty="0" err="1" smtClean="0"/>
              <a:t>enbabled</a:t>
            </a:r>
            <a:r>
              <a:rPr lang="en-US" baseline="0" dirty="0" smtClean="0"/>
              <a:t>, and S1 mobile enabled so sales reps can send quotes from the field. </a:t>
            </a:r>
            <a:endParaRPr lang="en-US" dirty="0"/>
          </a:p>
        </p:txBody>
      </p:sp>
    </p:spTree>
    <p:extLst>
      <p:ext uri="{BB962C8B-B14F-4D97-AF65-F5344CB8AC3E}">
        <p14:creationId xmlns:p14="http://schemas.microsoft.com/office/powerpoint/2010/main" val="3258461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Prosposals</a:t>
            </a:r>
            <a:r>
              <a:rPr lang="en-US" baseline="0" dirty="0" smtClean="0"/>
              <a:t> and Contracts – this is an out of the box features for </a:t>
            </a:r>
            <a:r>
              <a:rPr lang="en-US" baseline="0" dirty="0" err="1" smtClean="0"/>
              <a:t>steelbrick</a:t>
            </a:r>
            <a:r>
              <a:rPr lang="en-US" baseline="0" dirty="0" smtClean="0"/>
              <a:t>. You don’t need to purchase another app to generate professional branded contracts and proposals for your customers. </a:t>
            </a:r>
            <a:endParaRPr lang="en-US" dirty="0"/>
          </a:p>
        </p:txBody>
      </p:sp>
    </p:spTree>
    <p:extLst>
      <p:ext uri="{BB962C8B-B14F-4D97-AF65-F5344CB8AC3E}">
        <p14:creationId xmlns:p14="http://schemas.microsoft.com/office/powerpoint/2010/main" val="2674391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CPQ for Partner Communities. SteelBrick is not just</a:t>
            </a:r>
            <a:r>
              <a:rPr lang="en-US" baseline="0" dirty="0" smtClean="0"/>
              <a:t> for internal sales users – if your customers sell through resellers, you should be talking to them about SteelBrick.</a:t>
            </a:r>
          </a:p>
          <a:p>
            <a:endParaRPr lang="en-US" baseline="0" dirty="0" smtClean="0"/>
          </a:p>
          <a:p>
            <a:r>
              <a:rPr lang="en-US" baseline="0" dirty="0" smtClean="0"/>
              <a:t>It is extremely common for distributors and channel resellers to not be able to create their own quotes, meaning they need to go to their channel manager to generate quotes for them. This is a huge waste of time and is a poor partner experience. </a:t>
            </a:r>
          </a:p>
          <a:p>
            <a:endParaRPr lang="en-US" baseline="0" dirty="0" smtClean="0"/>
          </a:p>
          <a:p>
            <a:r>
              <a:rPr lang="en-US" baseline="0" dirty="0" smtClean="0"/>
              <a:t>As your customers how their resellers generate quotes. </a:t>
            </a:r>
            <a:endParaRPr lang="en-US" dirty="0"/>
          </a:p>
        </p:txBody>
      </p:sp>
    </p:spTree>
    <p:extLst>
      <p:ext uri="{BB962C8B-B14F-4D97-AF65-F5344CB8AC3E}">
        <p14:creationId xmlns:p14="http://schemas.microsoft.com/office/powerpoint/2010/main" val="2674391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 sub-text - Next generation Quote-to-Cash</a:t>
            </a:r>
            <a:endParaRPr lang="en-US" dirty="0"/>
          </a:p>
        </p:txBody>
      </p:sp>
    </p:spTree>
    <p:extLst>
      <p:ext uri="{BB962C8B-B14F-4D97-AF65-F5344CB8AC3E}">
        <p14:creationId xmlns:p14="http://schemas.microsoft.com/office/powerpoint/2010/main" val="3952232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pPr marL="0" indent="0">
              <a:buFont typeface="Arial"/>
              <a:buNone/>
            </a:pPr>
            <a:r>
              <a:rPr lang="en-US" dirty="0" smtClean="0"/>
              <a:t>So what is SteelBrick????</a:t>
            </a:r>
            <a:r>
              <a:rPr lang="en-US" baseline="0" dirty="0" smtClean="0"/>
              <a:t> SteelBrick is a CPQ app built 100% native on the Salesforce platform.  CPQ Stands for Configure, Price, Quote. Our biggest competitors are excel and </a:t>
            </a:r>
            <a:r>
              <a:rPr lang="en-US" baseline="0" dirty="0" err="1" smtClean="0"/>
              <a:t>apttus</a:t>
            </a:r>
            <a:r>
              <a:rPr lang="en-US" baseline="0" dirty="0" smtClean="0"/>
              <a:t>. </a:t>
            </a:r>
          </a:p>
          <a:p>
            <a:pPr marL="0" indent="0">
              <a:buFont typeface="Arial"/>
              <a:buNone/>
            </a:pPr>
            <a:endParaRPr lang="en-US" baseline="0" dirty="0" smtClean="0"/>
          </a:p>
          <a:p>
            <a:pPr marL="0" indent="0">
              <a:buFont typeface="Arial"/>
              <a:buNone/>
            </a:pPr>
            <a:r>
              <a:rPr lang="en-US" baseline="0" dirty="0" smtClean="0"/>
              <a:t>And you are all familiar with what it is like to be a user of </a:t>
            </a:r>
            <a:r>
              <a:rPr lang="en-US" baseline="0" dirty="0" err="1" smtClean="0"/>
              <a:t>Apttus</a:t>
            </a:r>
            <a:r>
              <a:rPr lang="en-US" baseline="0" dirty="0" smtClean="0"/>
              <a:t>. </a:t>
            </a:r>
            <a:endParaRPr lang="en-US" dirty="0"/>
          </a:p>
        </p:txBody>
      </p:sp>
    </p:spTree>
    <p:extLst>
      <p:ext uri="{BB962C8B-B14F-4D97-AF65-F5344CB8AC3E}">
        <p14:creationId xmlns:p14="http://schemas.microsoft.com/office/powerpoint/2010/main" val="2275655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Shape 8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med" len="med"/>
            <a:tailEnd type="none" w="med" len="med"/>
          </a:ln>
        </p:spPr>
      </p:sp>
      <p:sp>
        <p:nvSpPr>
          <p:cNvPr id="819" name="Shape 819"/>
          <p:cNvSpPr txBox="1">
            <a:spLocks noGrp="1"/>
          </p:cNvSpPr>
          <p:nvPr>
            <p:ph type="body" idx="1"/>
          </p:nvPr>
        </p:nvSpPr>
        <p:spPr>
          <a:xfrm>
            <a:off x="407987" y="4415789"/>
            <a:ext cx="6194400" cy="4183500"/>
          </a:xfrm>
          <a:prstGeom prst="rect">
            <a:avLst/>
          </a:prstGeom>
          <a:noFill/>
          <a:ln>
            <a:noFill/>
          </a:ln>
        </p:spPr>
        <p:txBody>
          <a:bodyPr lIns="93175" tIns="46575" rIns="93175" bIns="46575" anchor="t" anchorCtr="0">
            <a:noAutofit/>
          </a:bodyPr>
          <a:lstStyle/>
          <a:p>
            <a:pPr marL="0" marR="0" lvl="0" indent="0" algn="l" rtl="0">
              <a:spcBef>
                <a:spcPts val="0"/>
              </a:spcBef>
              <a:buClr>
                <a:schemeClr val="dk1"/>
              </a:buClr>
              <a:buSzPct val="25000"/>
              <a:buFont typeface="Arial"/>
              <a:buNone/>
            </a:pPr>
            <a:endParaRPr sz="1000" b="0" i="0" u="none" strike="noStrike" cap="none">
              <a:solidFill>
                <a:schemeClr val="dk1"/>
              </a:solidFill>
              <a:latin typeface="Arial"/>
              <a:ea typeface="Arial"/>
              <a:cs typeface="Arial"/>
              <a:sym typeface="Arial"/>
            </a:endParaRPr>
          </a:p>
        </p:txBody>
      </p:sp>
      <p:sp>
        <p:nvSpPr>
          <p:cNvPr id="820" name="Shape 820"/>
          <p:cNvSpPr txBox="1">
            <a:spLocks noGrp="1"/>
          </p:cNvSpPr>
          <p:nvPr>
            <p:ph type="sldNum" idx="12"/>
          </p:nvPr>
        </p:nvSpPr>
        <p:spPr>
          <a:xfrm>
            <a:off x="3884612" y="8685213"/>
            <a:ext cx="2971799" cy="4572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fld id="{00000000-1234-1234-1234-123412341234}" type="slidenum">
              <a:rPr lang="en-US" sz="1800" b="0" i="0" u="none" strike="noStrike" cap="none">
                <a:solidFill>
                  <a:schemeClr val="dk1"/>
                </a:solidFill>
                <a:latin typeface="Arial"/>
                <a:ea typeface="Arial"/>
                <a:cs typeface="Arial"/>
                <a:sym typeface="Arial"/>
              </a:rPr>
              <a:t>7</a:t>
            </a:fld>
            <a:endParaRPr lang="en-US" sz="18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78009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noTextEdit="1"/>
          </p:cNvSpPr>
          <p:nvPr>
            <p:ph type="sldImg"/>
          </p:nvPr>
        </p:nvSpPr>
        <p:spPr bwMode="auto">
          <a:noFill/>
          <a:ln>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096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None/>
            </a:pPr>
            <a:r>
              <a:rPr lang="en-US" sz="900" b="1">
                <a:latin typeface="Arial" charset="0"/>
              </a:rPr>
              <a:t>Updated:</a:t>
            </a:r>
            <a:r>
              <a:rPr lang="en-US" sz="900">
                <a:latin typeface="Arial" charset="0"/>
              </a:rPr>
              <a:t> 1-12-15</a:t>
            </a:r>
          </a:p>
          <a:p>
            <a:pPr>
              <a:buFontTx/>
              <a:buNone/>
            </a:pPr>
            <a:r>
              <a:rPr lang="en-US" sz="900" b="1">
                <a:latin typeface="Arial" charset="0"/>
              </a:rPr>
              <a:t>Segment: </a:t>
            </a:r>
            <a:r>
              <a:rPr lang="en-US" sz="900">
                <a:latin typeface="Arial" charset="0"/>
              </a:rPr>
              <a:t>GB</a:t>
            </a:r>
          </a:p>
          <a:p>
            <a:pPr>
              <a:buFontTx/>
              <a:buNone/>
            </a:pPr>
            <a:r>
              <a:rPr lang="en-US" sz="900" b="1">
                <a:latin typeface="Arial" charset="0"/>
              </a:rPr>
              <a:t>Industry: </a:t>
            </a:r>
            <a:r>
              <a:rPr lang="en-US" sz="900">
                <a:latin typeface="Arial" charset="0"/>
              </a:rPr>
              <a:t>Hi Tech</a:t>
            </a:r>
          </a:p>
          <a:p>
            <a:pPr>
              <a:buFontTx/>
              <a:buNone/>
            </a:pPr>
            <a:endParaRPr lang="en-US" sz="900">
              <a:latin typeface="Arial" charset="0"/>
            </a:endParaRPr>
          </a:p>
          <a:p>
            <a:pPr>
              <a:buFontTx/>
              <a:buNone/>
            </a:pPr>
            <a:r>
              <a:rPr lang="en-US" sz="900" b="1">
                <a:latin typeface="Arial" charset="0"/>
              </a:rPr>
              <a:t>About the Company</a:t>
            </a:r>
          </a:p>
          <a:p>
            <a:pPr>
              <a:buFontTx/>
              <a:buNone/>
            </a:pPr>
            <a:r>
              <a:rPr lang="en-US" sz="900">
                <a:latin typeface="Arial" charset="0"/>
              </a:rPr>
              <a:t>Seattle based, cloud based construction software commpany</a:t>
            </a:r>
          </a:p>
          <a:p>
            <a:pPr>
              <a:buFontTx/>
              <a:buNone/>
            </a:pPr>
            <a:r>
              <a:rPr lang="en-US" sz="900">
                <a:latin typeface="Arial" charset="0"/>
              </a:rPr>
              <a:t>30 years old, ~1000 employees</a:t>
            </a:r>
          </a:p>
          <a:p>
            <a:pPr>
              <a:buFontTx/>
              <a:buNone/>
            </a:pPr>
            <a:r>
              <a:rPr lang="en-US" sz="900">
                <a:latin typeface="Arial" charset="0"/>
              </a:rPr>
              <a:t>Sell through partners</a:t>
            </a:r>
          </a:p>
          <a:p>
            <a:pPr>
              <a:buFontTx/>
              <a:buNone/>
            </a:pPr>
            <a:endParaRPr lang="en-US" sz="900">
              <a:latin typeface="Arial" charset="0"/>
            </a:endParaRPr>
          </a:p>
          <a:p>
            <a:pPr>
              <a:buFontTx/>
              <a:buNone/>
            </a:pPr>
            <a:r>
              <a:rPr lang="en-US" sz="900" b="1">
                <a:latin typeface="Arial" charset="0"/>
              </a:rPr>
              <a:t>Challenges</a:t>
            </a:r>
          </a:p>
          <a:p>
            <a:pPr>
              <a:buFontTx/>
              <a:buNone/>
            </a:pPr>
            <a:r>
              <a:rPr lang="en-US" sz="900">
                <a:latin typeface="Arial" charset="0"/>
              </a:rPr>
              <a:t>Before communities, partners had to call into Service/Sales Call centers to obtain quotes</a:t>
            </a:r>
          </a:p>
          <a:p>
            <a:pPr>
              <a:buFontTx/>
              <a:buNone/>
            </a:pPr>
            <a:r>
              <a:rPr lang="en-US" sz="900">
                <a:latin typeface="Arial" charset="0"/>
              </a:rPr>
              <a:t>Dexter and Chaney Sales reps had to manually look up pricing</a:t>
            </a:r>
          </a:p>
          <a:p>
            <a:pPr>
              <a:buFontTx/>
              <a:buNone/>
            </a:pPr>
            <a:r>
              <a:rPr lang="en-US" sz="900">
                <a:latin typeface="Arial" charset="0"/>
              </a:rPr>
              <a:t>There was a ton of human error and wasted time</a:t>
            </a:r>
          </a:p>
          <a:p>
            <a:pPr>
              <a:buFontTx/>
              <a:buNone/>
            </a:pPr>
            <a:r>
              <a:rPr lang="en-US" sz="900">
                <a:latin typeface="Arial" charset="0"/>
              </a:rPr>
              <a:t>Resellers also sold products from other companies, so because the buying process was not simple Dexter + Chaney lost mindshare </a:t>
            </a:r>
          </a:p>
          <a:p>
            <a:pPr>
              <a:buFontTx/>
              <a:buNone/>
            </a:pPr>
            <a:endParaRPr lang="en-US" sz="900">
              <a:latin typeface="Arial" charset="0"/>
            </a:endParaRPr>
          </a:p>
          <a:p>
            <a:pPr>
              <a:buFontTx/>
              <a:buNone/>
            </a:pPr>
            <a:r>
              <a:rPr lang="en-US" sz="900" b="1">
                <a:latin typeface="Arial" charset="0"/>
              </a:rPr>
              <a:t>How they are using Communities</a:t>
            </a:r>
          </a:p>
          <a:p>
            <a:pPr>
              <a:buFontTx/>
              <a:buNone/>
            </a:pPr>
            <a:r>
              <a:rPr lang="en-US" sz="900">
                <a:latin typeface="Arial" charset="0"/>
              </a:rPr>
              <a:t>Self service portal where resellers can access accurate pricing</a:t>
            </a:r>
          </a:p>
          <a:p>
            <a:pPr>
              <a:buFontTx/>
              <a:buNone/>
            </a:pPr>
            <a:endParaRPr lang="en-US" sz="900">
              <a:latin typeface="Arial" charset="0"/>
            </a:endParaRPr>
          </a:p>
          <a:p>
            <a:pPr>
              <a:buFontTx/>
              <a:buNone/>
            </a:pPr>
            <a:r>
              <a:rPr lang="en-US" sz="900" b="1">
                <a:latin typeface="Arial" charset="0"/>
              </a:rPr>
              <a:t>Results</a:t>
            </a:r>
          </a:p>
          <a:p>
            <a:pPr>
              <a:buFontTx/>
              <a:buNone/>
            </a:pPr>
            <a:r>
              <a:rPr lang="en-US" sz="900">
                <a:latin typeface="Arial" charset="0"/>
              </a:rPr>
              <a:t>Much better experience for resellers</a:t>
            </a:r>
          </a:p>
          <a:p>
            <a:pPr>
              <a:buFontTx/>
              <a:buNone/>
            </a:pPr>
            <a:r>
              <a:rPr lang="en-US" sz="900">
                <a:latin typeface="Arial" charset="0"/>
              </a:rPr>
              <a:t>Resellers able to buy more efficiently and buy MORE</a:t>
            </a:r>
          </a:p>
          <a:p>
            <a:pPr>
              <a:buFontTx/>
              <a:buNone/>
            </a:pPr>
            <a:r>
              <a:rPr lang="en-US" sz="900">
                <a:latin typeface="Arial" charset="0"/>
              </a:rPr>
              <a:t>Increase intelligency-D+C can see what products have sold, what partners look at but have not sold, which partners have best close rates tc.</a:t>
            </a:r>
          </a:p>
          <a:p>
            <a:pPr>
              <a:buFontTx/>
              <a:buNone/>
            </a:pPr>
            <a:endParaRPr lang="en-US" sz="900" b="1">
              <a:latin typeface="Arial" charset="0"/>
            </a:endParaRPr>
          </a:p>
          <a:p>
            <a:pPr>
              <a:buFontTx/>
              <a:buNone/>
            </a:pPr>
            <a:r>
              <a:rPr lang="en-US" sz="900" b="1">
                <a:latin typeface="Arial" charset="0"/>
              </a:rPr>
              <a:t>Cara</a:t>
            </a:r>
            <a:r>
              <a:rPr lang="ja-JP" altLang="en-US" sz="900" b="1">
                <a:latin typeface="Arial" charset="0"/>
              </a:rPr>
              <a:t>’</a:t>
            </a:r>
            <a:r>
              <a:rPr lang="en-US" altLang="ja-JP" sz="900" b="1">
                <a:latin typeface="Arial" charset="0"/>
              </a:rPr>
              <a:t>s Notes: </a:t>
            </a:r>
          </a:p>
          <a:p>
            <a:pPr>
              <a:buFontTx/>
              <a:buNone/>
            </a:pPr>
            <a:endParaRPr lang="en-US" sz="900" b="1">
              <a:latin typeface="Arial" charset="0"/>
            </a:endParaRPr>
          </a:p>
          <a:p>
            <a:r>
              <a:rPr lang="en-US" sz="900" b="1">
                <a:latin typeface="Arial" charset="0"/>
              </a:rPr>
              <a:t>PRM Webinar - Curt Westberg - Dexter + Chaney</a:t>
            </a:r>
            <a:endParaRPr lang="en-US" sz="900">
              <a:latin typeface="Arial" charset="0"/>
            </a:endParaRPr>
          </a:p>
          <a:p>
            <a:r>
              <a:rPr lang="en-US" sz="900" b="1">
                <a:latin typeface="Arial" charset="0"/>
              </a:rPr>
              <a:t>Webinar Details:</a:t>
            </a:r>
            <a:endParaRPr lang="en-US" sz="900">
              <a:latin typeface="Arial" charset="0"/>
            </a:endParaRPr>
          </a:p>
          <a:p>
            <a:r>
              <a:rPr lang="en-US" sz="900" b="1">
                <a:latin typeface="Arial" charset="0"/>
              </a:rPr>
              <a:t>When:</a:t>
            </a:r>
            <a:r>
              <a:rPr lang="en-US" sz="900">
                <a:latin typeface="Arial" charset="0"/>
              </a:rPr>
              <a:t> Wednesday, February 18th @ 11am PST</a:t>
            </a:r>
          </a:p>
          <a:p>
            <a:r>
              <a:rPr lang="en-US" sz="900" b="1">
                <a:latin typeface="Arial" charset="0"/>
              </a:rPr>
              <a:t>Webinar Registration Link:</a:t>
            </a:r>
            <a:r>
              <a:rPr lang="en-US" sz="900">
                <a:latin typeface="Arial" charset="0"/>
              </a:rPr>
              <a:t> </a:t>
            </a:r>
            <a:r>
              <a:rPr lang="en-US" sz="900" u="sng">
                <a:latin typeface="Arial" charset="0"/>
                <a:hlinkClick r:id="rId3"/>
              </a:rPr>
              <a:t>http://www.salesforce.com/events/webinars/?commid=143037</a:t>
            </a:r>
            <a:endParaRPr lang="en-US" sz="900">
              <a:latin typeface="Arial" charset="0"/>
            </a:endParaRPr>
          </a:p>
          <a:p>
            <a:r>
              <a:rPr lang="en-US" sz="900" b="1">
                <a:latin typeface="Arial" charset="0"/>
              </a:rPr>
              <a:t>Webinar Showflow </a:t>
            </a:r>
            <a:r>
              <a:rPr lang="en-US" sz="900">
                <a:latin typeface="Arial" charset="0"/>
              </a:rPr>
              <a:t>(40 mins):</a:t>
            </a:r>
          </a:p>
          <a:p>
            <a:r>
              <a:rPr lang="en-US" sz="900">
                <a:latin typeface="Arial" charset="0"/>
              </a:rPr>
              <a:t>Solution Overview: 15 mins (Cara)</a:t>
            </a:r>
          </a:p>
          <a:p>
            <a:r>
              <a:rPr lang="en-US" sz="900">
                <a:latin typeface="Arial" charset="0"/>
              </a:rPr>
              <a:t>Customer Q&amp;A: 10 mins (Curt &amp; Cara)</a:t>
            </a:r>
          </a:p>
          <a:p>
            <a:r>
              <a:rPr lang="en-US" sz="900">
                <a:latin typeface="Arial" charset="0"/>
              </a:rPr>
              <a:t>Demo: 10 mins (Julian)</a:t>
            </a:r>
          </a:p>
          <a:p>
            <a:r>
              <a:rPr lang="en-US" sz="900">
                <a:latin typeface="Arial" charset="0"/>
              </a:rPr>
              <a:t/>
            </a:r>
            <a:br>
              <a:rPr lang="en-US" sz="900">
                <a:latin typeface="Arial" charset="0"/>
              </a:rPr>
            </a:br>
            <a:r>
              <a:rPr lang="en-US" sz="900" b="1">
                <a:latin typeface="Arial" charset="0"/>
              </a:rPr>
              <a:t>Customer Q&amp;A Script:</a:t>
            </a:r>
          </a:p>
          <a:p>
            <a:endParaRPr lang="en-US" sz="900">
              <a:latin typeface="Arial" charset="0"/>
            </a:endParaRPr>
          </a:p>
          <a:p>
            <a:r>
              <a:rPr lang="en-US" sz="900" b="1">
                <a:latin typeface="Arial" charset="0"/>
              </a:rPr>
              <a:t>1)</a:t>
            </a:r>
            <a:r>
              <a:rPr lang="en-US" sz="900">
                <a:latin typeface="Arial" charset="0"/>
              </a:rPr>
              <a:t>    </a:t>
            </a:r>
            <a:r>
              <a:rPr lang="en-US" sz="900" b="1">
                <a:latin typeface="Arial" charset="0"/>
              </a:rPr>
              <a:t>Curt, can you tell us about Dexter + Chaney and your role there?</a:t>
            </a:r>
            <a:endParaRPr lang="en-US" sz="900">
              <a:latin typeface="Arial" charset="0"/>
            </a:endParaRPr>
          </a:p>
          <a:p>
            <a:r>
              <a:rPr lang="en-US" sz="900">
                <a:latin typeface="Arial" charset="0"/>
              </a:rPr>
              <a:t>Seattle based, cloud based construction software company</a:t>
            </a:r>
          </a:p>
          <a:p>
            <a:r>
              <a:rPr lang="en-US" sz="900">
                <a:latin typeface="Arial" charset="0"/>
              </a:rPr>
              <a:t>30 years old, ~1000 employees</a:t>
            </a:r>
          </a:p>
          <a:p>
            <a:r>
              <a:rPr lang="en-US" sz="900">
                <a:latin typeface="Arial" charset="0"/>
              </a:rPr>
              <a:t>1,000 customers in the space</a:t>
            </a:r>
          </a:p>
          <a:p>
            <a:r>
              <a:rPr lang="en-US" sz="900">
                <a:latin typeface="Arial" charset="0"/>
              </a:rPr>
              <a:t>$5 million - $3 million a year in revenue</a:t>
            </a:r>
          </a:p>
          <a:p>
            <a:r>
              <a:rPr lang="en-US" sz="900">
                <a:latin typeface="Arial" charset="0"/>
              </a:rPr>
              <a:t>Sell through partners</a:t>
            </a:r>
          </a:p>
          <a:p>
            <a:endParaRPr lang="en-US" sz="900">
              <a:latin typeface="Arial" charset="0"/>
            </a:endParaRPr>
          </a:p>
          <a:p>
            <a:r>
              <a:rPr lang="en-US" sz="900" b="1">
                <a:latin typeface="Arial" charset="0"/>
              </a:rPr>
              <a:t>2)</a:t>
            </a:r>
            <a:r>
              <a:rPr lang="en-US" sz="900">
                <a:latin typeface="Arial" charset="0"/>
              </a:rPr>
              <a:t>    </a:t>
            </a:r>
            <a:r>
              <a:rPr lang="en-US" sz="900" b="1">
                <a:latin typeface="Arial" charset="0"/>
              </a:rPr>
              <a:t>What kind of challenges was Dexter + Chaney facing prior to deploying Salesforce?</a:t>
            </a:r>
            <a:endParaRPr lang="en-US" sz="900">
              <a:latin typeface="Arial" charset="0"/>
            </a:endParaRPr>
          </a:p>
          <a:p>
            <a:r>
              <a:rPr lang="en-US" sz="900">
                <a:latin typeface="Arial" charset="0"/>
              </a:rPr>
              <a:t>Before communities, partners had to call into Service/Sales Call centers to obtain quotes</a:t>
            </a:r>
          </a:p>
          <a:p>
            <a:r>
              <a:rPr lang="en-US" sz="900">
                <a:latin typeface="Arial" charset="0"/>
              </a:rPr>
              <a:t>Dexter + Chaney Sales reps had to manually look up pricing.  There was a ton of human error and wasted time</a:t>
            </a:r>
          </a:p>
          <a:p>
            <a:r>
              <a:rPr lang="en-US" sz="900">
                <a:latin typeface="Arial" charset="0"/>
              </a:rPr>
              <a:t>Resellers also sold products from other companies, so because the buying process was not simple, which caused Dexter + Chaney to lose mindshare.</a:t>
            </a:r>
          </a:p>
          <a:p>
            <a:r>
              <a:rPr lang="en-US" sz="900">
                <a:latin typeface="Arial" charset="0"/>
              </a:rPr>
              <a:t> </a:t>
            </a:r>
          </a:p>
          <a:p>
            <a:r>
              <a:rPr lang="en-US" sz="900" b="1">
                <a:latin typeface="Arial" charset="0"/>
              </a:rPr>
              <a:t>3)  Dexter + Chaney has been a long time Salesforce customer.  Where did your journey begin?</a:t>
            </a:r>
            <a:endParaRPr lang="en-US" sz="900">
              <a:latin typeface="Arial" charset="0"/>
            </a:endParaRPr>
          </a:p>
          <a:p>
            <a:r>
              <a:rPr lang="en-US" sz="900">
                <a:latin typeface="Arial" charset="0"/>
              </a:rPr>
              <a:t>Started using Salesforce 8 years ago, one of the early companies. </a:t>
            </a:r>
          </a:p>
          <a:p>
            <a:r>
              <a:rPr lang="en-US" sz="900">
                <a:latin typeface="Arial" charset="0"/>
              </a:rPr>
              <a:t/>
            </a:r>
            <a:br>
              <a:rPr lang="en-US" sz="900">
                <a:latin typeface="Arial" charset="0"/>
              </a:rPr>
            </a:br>
            <a:r>
              <a:rPr lang="en-US" sz="900" b="1">
                <a:latin typeface="Arial" charset="0"/>
              </a:rPr>
              <a:t>4) When and why did you bring your partners into Salesforce?</a:t>
            </a:r>
            <a:endParaRPr lang="en-US" sz="900">
              <a:latin typeface="Arial" charset="0"/>
            </a:endParaRPr>
          </a:p>
          <a:p>
            <a:r>
              <a:rPr lang="en-US" sz="900">
                <a:latin typeface="Arial" charset="0"/>
              </a:rPr>
              <a:t>Began to build out a channel sales model (now at 6 channel partners).</a:t>
            </a:r>
          </a:p>
          <a:p>
            <a:r>
              <a:rPr lang="en-US" sz="900">
                <a:latin typeface="Arial" charset="0"/>
              </a:rPr>
              <a:t>Started using Partner portal, because they needed their referral partners to have a place to register leads.</a:t>
            </a:r>
          </a:p>
          <a:p>
            <a:r>
              <a:rPr lang="en-US" sz="900">
                <a:latin typeface="Arial" charset="0"/>
              </a:rPr>
              <a:t>Transitioned to Communities once launched</a:t>
            </a:r>
          </a:p>
          <a:p>
            <a:r>
              <a:rPr lang="en-US" sz="900">
                <a:latin typeface="Arial" charset="0"/>
              </a:rPr>
              <a:t>Using </a:t>
            </a:r>
            <a:r>
              <a:rPr lang="en-US" sz="900">
                <a:latin typeface="Arial" charset="0"/>
                <a:hlinkClick r:id="rId4"/>
              </a:rPr>
              <a:t>Steel Brick: CPQ</a:t>
            </a:r>
            <a:r>
              <a:rPr lang="en-US" sz="900">
                <a:latin typeface="Arial" charset="0"/>
              </a:rPr>
              <a:t> to have control over quoting process: partners needed to use steel brick, so we had control over the quoting process.  Manage all through partner portal.  Much clearer aspect of business process.</a:t>
            </a:r>
            <a:endParaRPr lang="en-US" sz="900" b="1">
              <a:latin typeface="Arial" charset="0"/>
            </a:endParaRPr>
          </a:p>
          <a:p>
            <a:r>
              <a:rPr lang="en-US" sz="900" b="1">
                <a:latin typeface="Arial" charset="0"/>
              </a:rPr>
              <a:t>5)    What kind of benefits are you seeing from using Salesforce?</a:t>
            </a:r>
            <a:endParaRPr lang="en-US" sz="900">
              <a:latin typeface="Arial" charset="0"/>
            </a:endParaRPr>
          </a:p>
          <a:p>
            <a:r>
              <a:rPr lang="en-US" sz="900">
                <a:latin typeface="Arial" charset="0"/>
              </a:rPr>
              <a:t>Have visibility into channel pipeline - including large partner opportunities</a:t>
            </a:r>
          </a:p>
          <a:p>
            <a:r>
              <a:rPr lang="en-US" sz="900">
                <a:latin typeface="Arial" charset="0"/>
              </a:rPr>
              <a:t>Track conversion rates to provide leads to opportunities.  How many leads are turning into opportunities.</a:t>
            </a:r>
          </a:p>
          <a:p>
            <a:r>
              <a:rPr lang="en-US" sz="900">
                <a:latin typeface="Arial" charset="0"/>
              </a:rPr>
              <a:t>Resellers able to buy more efficiently and buy MORE</a:t>
            </a:r>
          </a:p>
          <a:p>
            <a:r>
              <a:rPr lang="en-US" sz="900">
                <a:latin typeface="Arial" charset="0"/>
              </a:rPr>
              <a:t>Increase intelligence around products sold. We can now see what products we have sold, what partners look at but have not sold, which partners have best close rates tc.</a:t>
            </a:r>
          </a:p>
          <a:p>
            <a:r>
              <a:rPr lang="en-US" sz="900">
                <a:latin typeface="Arial" charset="0"/>
              </a:rPr>
              <a:t/>
            </a:r>
            <a:br>
              <a:rPr lang="en-US" sz="900">
                <a:latin typeface="Arial" charset="0"/>
              </a:rPr>
            </a:br>
            <a:r>
              <a:rPr lang="en-US" sz="900" b="1">
                <a:latin typeface="Arial" charset="0"/>
              </a:rPr>
              <a:t>6)   You have been a customer of ours for some time now.  And you have seen our product evolve to the Partner Communities solution we have today.  What additional benefits have you seen since your Communities deployment?  </a:t>
            </a:r>
            <a:endParaRPr lang="en-US" sz="900">
              <a:latin typeface="Arial" charset="0"/>
            </a:endParaRPr>
          </a:p>
          <a:p>
            <a:r>
              <a:rPr lang="en-US" sz="900">
                <a:latin typeface="Arial" charset="0"/>
              </a:rPr>
              <a:t>Now has ongoing relationships with partners</a:t>
            </a:r>
          </a:p>
          <a:p>
            <a:r>
              <a:rPr lang="en-US" sz="900">
                <a:latin typeface="Arial" charset="0"/>
              </a:rPr>
              <a:t>Much better experience for resellers</a:t>
            </a:r>
          </a:p>
          <a:p>
            <a:r>
              <a:rPr lang="en-US" sz="900">
                <a:latin typeface="Arial" charset="0"/>
              </a:rPr>
              <a:t/>
            </a:r>
            <a:br>
              <a:rPr lang="en-US" sz="900">
                <a:latin typeface="Arial" charset="0"/>
              </a:rPr>
            </a:br>
            <a:r>
              <a:rPr lang="en-US" sz="900" b="1">
                <a:latin typeface="Arial" charset="0"/>
              </a:rPr>
              <a:t>7)</a:t>
            </a:r>
            <a:r>
              <a:rPr lang="en-US" sz="900">
                <a:latin typeface="Arial" charset="0"/>
              </a:rPr>
              <a:t>    </a:t>
            </a:r>
            <a:r>
              <a:rPr lang="en-US" sz="900" b="1">
                <a:latin typeface="Arial" charset="0"/>
              </a:rPr>
              <a:t>What are your next steps with Salesforce?</a:t>
            </a:r>
            <a:endParaRPr lang="en-US" sz="900">
              <a:latin typeface="Arial" charset="0"/>
            </a:endParaRPr>
          </a:p>
          <a:p>
            <a:r>
              <a:rPr lang="en-US" sz="900">
                <a:latin typeface="Arial" charset="0"/>
              </a:rPr>
              <a:t>New phase of the company - sales &amp; marketing is on salesforce</a:t>
            </a:r>
          </a:p>
          <a:p>
            <a:r>
              <a:rPr lang="en-US" sz="900">
                <a:latin typeface="Arial" charset="0"/>
              </a:rPr>
              <a:t>Would love to transfer more teams to the platform to get a 360 degree view of the customer - holistic (i.e. service &amp; support)</a:t>
            </a:r>
          </a:p>
          <a:p>
            <a:r>
              <a:rPr lang="en-US" sz="900">
                <a:latin typeface="Arial" charset="0"/>
              </a:rPr>
              <a:t/>
            </a:r>
            <a:br>
              <a:rPr lang="en-US" sz="900">
                <a:latin typeface="Arial" charset="0"/>
              </a:rPr>
            </a:br>
            <a:r>
              <a:rPr lang="en-US" sz="900">
                <a:latin typeface="Arial" charset="0"/>
              </a:rPr>
              <a:t/>
            </a:r>
            <a:br>
              <a:rPr lang="en-US" sz="900">
                <a:latin typeface="Arial" charset="0"/>
              </a:rPr>
            </a:br>
            <a:endParaRPr lang="en-US" sz="900" b="1">
              <a:latin typeface="Arial" charset="0"/>
            </a:endParaRPr>
          </a:p>
          <a:p>
            <a:pPr>
              <a:buFontTx/>
              <a:buNone/>
            </a:pPr>
            <a:endParaRPr lang="en-US" sz="900">
              <a:latin typeface="Arial" charset="0"/>
            </a:endParaRPr>
          </a:p>
          <a:p>
            <a:pPr>
              <a:buFontTx/>
              <a:buNone/>
            </a:pPr>
            <a:endParaRPr lang="en-US" sz="900" b="1">
              <a:latin typeface="Arial" charset="0"/>
            </a:endParaRPr>
          </a:p>
          <a:p>
            <a:endParaRPr lang="en-US" sz="900">
              <a:latin typeface="Arial" charset="0"/>
            </a:endParaRPr>
          </a:p>
          <a:p>
            <a:pPr eaLnBrk="1" hangingPunct="1"/>
            <a:endParaRPr lang="en-US" sz="900">
              <a:latin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Rob just did an amazing demo,</a:t>
            </a:r>
            <a:r>
              <a:rPr lang="en-US" baseline="0" dirty="0" smtClean="0"/>
              <a:t> and I want to go over a few features for you to remember when you are talking to your customers about their quoting process and SteelBrick. </a:t>
            </a:r>
          </a:p>
          <a:p>
            <a:endParaRPr lang="en-US" baseline="0" dirty="0" smtClean="0"/>
          </a:p>
          <a:p>
            <a:endParaRPr lang="en-US" baseline="0" dirty="0" smtClean="0"/>
          </a:p>
          <a:p>
            <a:r>
              <a:rPr lang="en-US" baseline="0" dirty="0" smtClean="0"/>
              <a:t>Configuration and Product Bundles refer </a:t>
            </a:r>
            <a:r>
              <a:rPr lang="en-US" sz="1000" kern="1200" dirty="0" smtClean="0">
                <a:solidFill>
                  <a:schemeClr val="tx1"/>
                </a:solidFill>
                <a:effectLst/>
                <a:latin typeface="Salesforce Sans"/>
                <a:ea typeface="+mn-ea"/>
                <a:cs typeface="+mn-cs"/>
              </a:rPr>
              <a:t>to products that need to be included together on a quote or order. for example if you sell a computer monitor, you need to also</a:t>
            </a:r>
            <a:r>
              <a:rPr lang="en-US" sz="1000" kern="1200" baseline="0" dirty="0" smtClean="0">
                <a:solidFill>
                  <a:schemeClr val="tx1"/>
                </a:solidFill>
                <a:effectLst/>
                <a:latin typeface="Salesforce Sans"/>
                <a:ea typeface="+mn-ea"/>
                <a:cs typeface="+mn-cs"/>
              </a:rPr>
              <a:t> sell the power cord to plug that monitor in – otherwise that monitor is useless. When creating quotes in SteelBrick, there are logic and rules that make sure sales reps are adding all the required products to a quote. </a:t>
            </a:r>
            <a:endParaRPr lang="en-US" dirty="0"/>
          </a:p>
        </p:txBody>
      </p:sp>
    </p:spTree>
    <p:extLst>
      <p:ext uri="{BB962C8B-B14F-4D97-AF65-F5344CB8AC3E}">
        <p14:creationId xmlns:p14="http://schemas.microsoft.com/office/powerpoint/2010/main" val="2674391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Discount controls</a:t>
            </a:r>
            <a:r>
              <a:rPr lang="en-US" baseline="0" dirty="0" smtClean="0"/>
              <a:t> &amp; approvals: SteelBrick gives you the ability to create discount controls and build approval workflows all within Salesforce</a:t>
            </a:r>
          </a:p>
          <a:p>
            <a:endParaRPr lang="en-US" baseline="0" dirty="0" smtClean="0"/>
          </a:p>
          <a:p>
            <a:r>
              <a:rPr lang="en-US" baseline="0" dirty="0" smtClean="0"/>
              <a:t>You wouldn’t believe the amount of companies who quote in excel and spend days chasing down approvals from finance – losing deals to their competition because they can’t get a quote out the door. </a:t>
            </a:r>
          </a:p>
          <a:p>
            <a:endParaRPr lang="en-US" baseline="0" dirty="0" smtClean="0"/>
          </a:p>
          <a:p>
            <a:r>
              <a:rPr lang="en-US" baseline="0" dirty="0" smtClean="0"/>
              <a:t>Or reps who send out pricing without getting it approved by management, costing their companies hundreds of thousands of dollars each year. </a:t>
            </a:r>
            <a:endParaRPr lang="en-US" dirty="0"/>
          </a:p>
        </p:txBody>
      </p:sp>
    </p:spTree>
    <p:extLst>
      <p:ext uri="{BB962C8B-B14F-4D97-AF65-F5344CB8AC3E}">
        <p14:creationId xmlns:p14="http://schemas.microsoft.com/office/powerpoint/2010/main" val="2674391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Add-ons</a:t>
            </a:r>
            <a:r>
              <a:rPr lang="en-US" baseline="0" dirty="0" smtClean="0"/>
              <a:t> and renewals </a:t>
            </a:r>
          </a:p>
          <a:p>
            <a:endParaRPr lang="en-US" baseline="0" dirty="0" smtClean="0"/>
          </a:p>
          <a:p>
            <a:r>
              <a:rPr lang="en-US" dirty="0" smtClean="0"/>
              <a:t>When you sell a </a:t>
            </a:r>
            <a:r>
              <a:rPr lang="en-US" dirty="0" err="1" smtClean="0"/>
              <a:t>SaaS</a:t>
            </a:r>
            <a:r>
              <a:rPr lang="en-US" baseline="0" dirty="0" smtClean="0"/>
              <a:t> solution, like everyone in this room -  adding licenses to a contract mid-term is very common. Think about how painful it would be to calculate the co-term price if you had to do it manually in excel. This is happening all the time with your customers.</a:t>
            </a:r>
          </a:p>
          <a:p>
            <a:endParaRPr lang="en-US" baseline="0" dirty="0" smtClean="0"/>
          </a:p>
          <a:p>
            <a:r>
              <a:rPr lang="en-US" baseline="0" dirty="0" smtClean="0"/>
              <a:t>Features like add-ons and automated renewals are huge value props for SteelBrick. Bring them up when talking to your customers. </a:t>
            </a:r>
            <a:endParaRPr lang="en-US" dirty="0"/>
          </a:p>
        </p:txBody>
      </p:sp>
    </p:spTree>
    <p:extLst>
      <p:ext uri="{BB962C8B-B14F-4D97-AF65-F5344CB8AC3E}">
        <p14:creationId xmlns:p14="http://schemas.microsoft.com/office/powerpoint/2010/main" val="26743913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Logo_Slide">
    <p:bg>
      <p:bgPr>
        <a:solidFill>
          <a:srgbClr val="032750"/>
        </a:solidFill>
        <a:effectLst/>
      </p:bgPr>
    </p:bg>
    <p:spTree>
      <p:nvGrpSpPr>
        <p:cNvPr id="1" name=""/>
        <p:cNvGrpSpPr/>
        <p:nvPr/>
      </p:nvGrpSpPr>
      <p:grpSpPr>
        <a:xfrm>
          <a:off x="0" y="0"/>
          <a:ext cx="0" cy="0"/>
          <a:chOff x="0" y="0"/>
          <a:chExt cx="0" cy="0"/>
        </a:xfrm>
      </p:grpSpPr>
      <p:pic>
        <p:nvPicPr>
          <p:cNvPr id="2" name="Picture 8" descr="Salesforce 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22775" y="2259013"/>
            <a:ext cx="3343275"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Salesforce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22728" y="2258820"/>
            <a:ext cx="3343368" cy="2340360"/>
          </a:xfrm>
          <a:prstGeom prst="rect">
            <a:avLst/>
          </a:prstGeom>
        </p:spPr>
      </p:pic>
    </p:spTree>
    <p:extLst>
      <p:ext uri="{BB962C8B-B14F-4D97-AF65-F5344CB8AC3E}">
        <p14:creationId xmlns:p14="http://schemas.microsoft.com/office/powerpoint/2010/main" val="628052673"/>
      </p:ext>
    </p:extLst>
  </p:cSld>
  <p:clrMapOvr>
    <a:masterClrMapping/>
  </p:clrMapOvr>
  <p:transition xmlns:p14="http://schemas.microsoft.com/office/powerpoint/2010/mai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column">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smtClean="0"/>
              <a:t>Click to edit Master title style</a:t>
            </a:r>
            <a:endParaRPr lang="en-US" dirty="0"/>
          </a:p>
        </p:txBody>
      </p:sp>
      <p:sp>
        <p:nvSpPr>
          <p:cNvPr id="4" name="Content Placeholder 3"/>
          <p:cNvSpPr>
            <a:spLocks noGrp="1"/>
          </p:cNvSpPr>
          <p:nvPr>
            <p:ph sz="quarter" idx="11"/>
          </p:nvPr>
        </p:nvSpPr>
        <p:spPr>
          <a:xfrm>
            <a:off x="3405753" y="1763713"/>
            <a:ext cx="2542086" cy="4224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2"/>
          </p:nvPr>
        </p:nvSpPr>
        <p:spPr>
          <a:xfrm>
            <a:off x="6240005" y="1763713"/>
            <a:ext cx="2540125" cy="422477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13"/>
          </p:nvPr>
        </p:nvSpPr>
        <p:spPr>
          <a:xfrm>
            <a:off x="9072296" y="1763713"/>
            <a:ext cx="2545029" cy="422477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Content Placeholder 2"/>
          <p:cNvSpPr>
            <a:spLocks noGrp="1"/>
          </p:cNvSpPr>
          <p:nvPr>
            <p:ph sz="quarter" idx="14"/>
          </p:nvPr>
        </p:nvSpPr>
        <p:spPr>
          <a:xfrm>
            <a:off x="571501" y="1764284"/>
            <a:ext cx="2542086" cy="4224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smtClean="0"/>
              <a:t>Click to edit Master text styles</a:t>
            </a:r>
          </a:p>
        </p:txBody>
      </p:sp>
      <p:sp>
        <p:nvSpPr>
          <p:cNvPr id="11" name="Footer Placeholder 3"/>
          <p:cNvSpPr>
            <a:spLocks noGrp="1"/>
          </p:cNvSpPr>
          <p:nvPr>
            <p:ph type="ftr" sz="quarter" idx="17"/>
          </p:nvPr>
        </p:nvSpPr>
        <p:spPr/>
        <p:txBody>
          <a:bodyPr/>
          <a:lstStyle>
            <a:lvl1pPr>
              <a:defRPr/>
            </a:lvl1pPr>
          </a:lstStyle>
          <a:p>
            <a:endParaRPr lang="en-US" dirty="0"/>
          </a:p>
        </p:txBody>
      </p:sp>
    </p:spTree>
    <p:extLst>
      <p:ext uri="{BB962C8B-B14F-4D97-AF65-F5344CB8AC3E}">
        <p14:creationId xmlns:p14="http://schemas.microsoft.com/office/powerpoint/2010/main" val="1873493756"/>
      </p:ext>
    </p:extLst>
  </p:cSld>
  <p:clrMapOvr>
    <a:masterClrMapping/>
  </p:clrMapOvr>
  <p:transition xmlns:p14="http://schemas.microsoft.com/office/powerpoint/2010/main" spd="med">
    <p:fade/>
  </p:transition>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column gray">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smtClean="0"/>
              <a:t>Click to edit Master title style</a:t>
            </a:r>
            <a:endParaRPr lang="en-US" dirty="0"/>
          </a:p>
        </p:txBody>
      </p:sp>
      <p:sp>
        <p:nvSpPr>
          <p:cNvPr id="3" name="Content Placeholder 2"/>
          <p:cNvSpPr>
            <a:spLocks noGrp="1"/>
          </p:cNvSpPr>
          <p:nvPr>
            <p:ph sz="quarter" idx="11"/>
          </p:nvPr>
        </p:nvSpPr>
        <p:spPr>
          <a:xfrm>
            <a:off x="582450" y="1764284"/>
            <a:ext cx="5393661" cy="4206240"/>
          </a:xfrm>
          <a:solidFill>
            <a:schemeClr val="accent2">
              <a:lumMod val="20000"/>
              <a:lumOff val="80000"/>
            </a:schemeClr>
          </a:solidFill>
        </p:spPr>
        <p:txBody>
          <a:bodyPr lIns="177800" tIns="177800" rIns="177800" bIns="177800"/>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12"/>
          </p:nvPr>
        </p:nvSpPr>
        <p:spPr>
          <a:xfrm>
            <a:off x="6226340" y="1764284"/>
            <a:ext cx="5390985" cy="4206240"/>
          </a:xfrm>
          <a:solidFill>
            <a:schemeClr val="accent2">
              <a:lumMod val="20000"/>
              <a:lumOff val="80000"/>
            </a:schemeClr>
          </a:solidFill>
        </p:spPr>
        <p:txBody>
          <a:bodyPr lIns="177800" tIns="177800" rIns="177800" bIns="177800"/>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smtClean="0"/>
              <a:t>Click to edit Master text styles</a:t>
            </a:r>
          </a:p>
        </p:txBody>
      </p:sp>
      <p:sp>
        <p:nvSpPr>
          <p:cNvPr id="9" name="Footer Placeholder 3"/>
          <p:cNvSpPr>
            <a:spLocks noGrp="1"/>
          </p:cNvSpPr>
          <p:nvPr>
            <p:ph type="ftr" sz="quarter" idx="17"/>
          </p:nvPr>
        </p:nvSpPr>
        <p:spPr/>
        <p:txBody>
          <a:bodyPr/>
          <a:lstStyle>
            <a:lvl1pPr>
              <a:defRPr/>
            </a:lvl1pPr>
          </a:lstStyle>
          <a:p>
            <a:endParaRPr lang="en-US"/>
          </a:p>
        </p:txBody>
      </p:sp>
    </p:spTree>
    <p:extLst>
      <p:ext uri="{BB962C8B-B14F-4D97-AF65-F5344CB8AC3E}">
        <p14:creationId xmlns:p14="http://schemas.microsoft.com/office/powerpoint/2010/main" val="831823073"/>
      </p:ext>
    </p:extLst>
  </p:cSld>
  <p:clrMapOvr>
    <a:masterClrMapping/>
  </p:clrMapOvr>
  <p:transition xmlns:p14="http://schemas.microsoft.com/office/powerpoint/2010/mai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_column gray">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smtClean="0"/>
              <a:t>Click to edit Master title style</a:t>
            </a:r>
            <a:endParaRPr lang="en-US" dirty="0"/>
          </a:p>
        </p:txBody>
      </p:sp>
      <p:sp>
        <p:nvSpPr>
          <p:cNvPr id="3" name="Content Placeholder 2"/>
          <p:cNvSpPr>
            <a:spLocks noGrp="1"/>
          </p:cNvSpPr>
          <p:nvPr>
            <p:ph sz="quarter" idx="11"/>
          </p:nvPr>
        </p:nvSpPr>
        <p:spPr>
          <a:xfrm>
            <a:off x="582449" y="1764284"/>
            <a:ext cx="3611880" cy="4206240"/>
          </a:xfrm>
          <a:solidFill>
            <a:srgbClr val="E5E7E8"/>
          </a:solidFill>
        </p:spPr>
        <p:txBody>
          <a:bodyPr lIns="177800" tIns="177800" rIns="177800" bIns="177800"/>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4"/>
          <p:cNvSpPr>
            <a:spLocks noGrp="1"/>
          </p:cNvSpPr>
          <p:nvPr>
            <p:ph sz="quarter" idx="12"/>
          </p:nvPr>
        </p:nvSpPr>
        <p:spPr>
          <a:xfrm>
            <a:off x="4379976" y="1763713"/>
            <a:ext cx="3611880" cy="4206240"/>
          </a:xfrm>
          <a:solidFill>
            <a:srgbClr val="E5E7E8"/>
          </a:solidFill>
        </p:spPr>
        <p:txBody>
          <a:bodyPr lIns="177800" tIns="177800" rIns="177800" bIns="177800"/>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Content Placeholder 6"/>
          <p:cNvSpPr>
            <a:spLocks noGrp="1"/>
          </p:cNvSpPr>
          <p:nvPr>
            <p:ph sz="quarter" idx="13"/>
          </p:nvPr>
        </p:nvSpPr>
        <p:spPr>
          <a:xfrm>
            <a:off x="8199401" y="1763713"/>
            <a:ext cx="3429000" cy="4206240"/>
          </a:xfrm>
          <a:solidFill>
            <a:srgbClr val="E5E7E8"/>
          </a:solidFill>
        </p:spPr>
        <p:txBody>
          <a:bodyPr lIns="177800" tIns="177800" rIns="177800" bIns="177800"/>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smtClean="0"/>
              <a:t>Click to edit Master text styles</a:t>
            </a:r>
          </a:p>
        </p:txBody>
      </p:sp>
      <p:sp>
        <p:nvSpPr>
          <p:cNvPr id="10" name="Footer Placeholder 3"/>
          <p:cNvSpPr>
            <a:spLocks noGrp="1"/>
          </p:cNvSpPr>
          <p:nvPr>
            <p:ph type="ftr" sz="quarter" idx="17"/>
          </p:nvPr>
        </p:nvSpPr>
        <p:spPr/>
        <p:txBody>
          <a:bodyPr/>
          <a:lstStyle>
            <a:lvl1pPr>
              <a:defRPr/>
            </a:lvl1pPr>
          </a:lstStyle>
          <a:p>
            <a:endParaRPr lang="en-US"/>
          </a:p>
        </p:txBody>
      </p:sp>
    </p:spTree>
    <p:extLst>
      <p:ext uri="{BB962C8B-B14F-4D97-AF65-F5344CB8AC3E}">
        <p14:creationId xmlns:p14="http://schemas.microsoft.com/office/powerpoint/2010/main" val="2102845493"/>
      </p:ext>
    </p:extLst>
  </p:cSld>
  <p:clrMapOvr>
    <a:masterClrMapping/>
  </p:clrMapOvr>
  <p:transition xmlns:p14="http://schemas.microsoft.com/office/powerpoint/2010/mai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column_title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78556" y="2595708"/>
            <a:ext cx="3581400" cy="3112046"/>
          </a:xfrm>
        </p:spPr>
        <p:txBody>
          <a:bodyPr lIns="9144" rIns="9144"/>
          <a:lstStyle>
            <a:lvl1pPr>
              <a:lnSpc>
                <a:spcPct val="100000"/>
              </a:lnSpc>
              <a:defRPr sz="2000"/>
            </a:lvl1pPr>
            <a:lvl2pPr>
              <a:lnSpc>
                <a:spcPct val="100000"/>
              </a:lnSpc>
              <a:defRPr sz="1800"/>
            </a:lvl2pPr>
            <a:lvl3pPr>
              <a:lnSpc>
                <a:spcPct val="100000"/>
              </a:lnSpc>
              <a:defRPr sz="1600"/>
            </a:lvl3pPr>
            <a:lvl4pPr>
              <a:lnSpc>
                <a:spcPct val="100000"/>
              </a:lnSpc>
              <a:defRPr sz="1600"/>
            </a:lvl4pPr>
            <a:lvl5pPr>
              <a:lnSpc>
                <a:spcPct val="100000"/>
              </a:lnSpc>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303712" y="2595708"/>
            <a:ext cx="3581400" cy="3112046"/>
          </a:xfrm>
        </p:spPr>
        <p:txBody>
          <a:bodyPr lIns="9144" rIns="9144"/>
          <a:lstStyle>
            <a:lvl1pPr>
              <a:lnSpc>
                <a:spcPct val="100000"/>
              </a:lnSpc>
              <a:defRPr sz="2000"/>
            </a:lvl1pPr>
            <a:lvl2pPr>
              <a:lnSpc>
                <a:spcPct val="100000"/>
              </a:lnSpc>
              <a:defRPr sz="1800"/>
            </a:lvl2pPr>
            <a:lvl3pPr>
              <a:lnSpc>
                <a:spcPct val="100000"/>
              </a:lnSpc>
              <a:defRPr sz="1600"/>
            </a:lvl3pPr>
            <a:lvl4pPr>
              <a:lnSpc>
                <a:spcPct val="100000"/>
              </a:lnSpc>
              <a:defRPr sz="1600"/>
            </a:lvl4pPr>
            <a:lvl5pPr>
              <a:lnSpc>
                <a:spcPct val="100000"/>
              </a:lnSpc>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2" name="Content Placeholder 4"/>
          <p:cNvSpPr>
            <a:spLocks noGrp="1"/>
          </p:cNvSpPr>
          <p:nvPr>
            <p:ph sz="half" idx="17"/>
          </p:nvPr>
        </p:nvSpPr>
        <p:spPr>
          <a:xfrm>
            <a:off x="8036241" y="2595708"/>
            <a:ext cx="3581400" cy="3112046"/>
          </a:xfrm>
        </p:spPr>
        <p:txBody>
          <a:bodyPr lIns="9144" rIns="9144"/>
          <a:lstStyle>
            <a:lvl1pPr>
              <a:lnSpc>
                <a:spcPct val="100000"/>
              </a:lnSpc>
              <a:defRPr sz="2000"/>
            </a:lvl1pPr>
            <a:lvl2pPr>
              <a:lnSpc>
                <a:spcPct val="100000"/>
              </a:lnSpc>
              <a:defRPr sz="1800"/>
            </a:lvl2pPr>
            <a:lvl3pPr>
              <a:lnSpc>
                <a:spcPct val="100000"/>
              </a:lnSpc>
              <a:defRPr sz="1600"/>
            </a:lvl3pPr>
            <a:lvl4pPr>
              <a:lnSpc>
                <a:spcPct val="100000"/>
              </a:lnSpc>
              <a:defRPr sz="1600"/>
            </a:lvl4pPr>
            <a:lvl5pPr>
              <a:lnSpc>
                <a:spcPct val="100000"/>
              </a:lnSpc>
              <a:defRPr sz="9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4" name="Text Placeholder 4"/>
          <p:cNvSpPr>
            <a:spLocks noGrp="1"/>
          </p:cNvSpPr>
          <p:nvPr>
            <p:ph type="body" sz="quarter" idx="25"/>
          </p:nvPr>
        </p:nvSpPr>
        <p:spPr>
          <a:xfrm>
            <a:off x="578556" y="1753751"/>
            <a:ext cx="3581400" cy="681293"/>
          </a:xfrm>
          <a:solidFill>
            <a:schemeClr val="accent1"/>
          </a:solidFill>
        </p:spPr>
        <p:txBody>
          <a:bodyPr lIns="182880" rIns="182880" anchor="ctr"/>
          <a:lstStyle>
            <a:lvl1pPr marL="0" indent="0" algn="ctr">
              <a:lnSpc>
                <a:spcPct val="88000"/>
              </a:lnSpc>
              <a:spcBef>
                <a:spcPts val="0"/>
              </a:spcBef>
              <a:buNone/>
              <a:defRPr lang="en-US" sz="2000" kern="1200" spc="-70" baseline="0" dirty="0" smtClean="0">
                <a:solidFill>
                  <a:schemeClr val="lt1"/>
                </a:solidFill>
                <a:latin typeface="Salesforce Sans"/>
                <a:ea typeface="+mn-ea"/>
                <a:cs typeface="+mn-cs"/>
              </a:defRPr>
            </a:lvl1pPr>
          </a:lstStyle>
          <a:p>
            <a:pPr lvl="0"/>
            <a:r>
              <a:rPr lang="en-US" smtClean="0"/>
              <a:t>Click to edit Master text styles</a:t>
            </a:r>
          </a:p>
        </p:txBody>
      </p:sp>
      <p:sp>
        <p:nvSpPr>
          <p:cNvPr id="26" name="Text Placeholder 4"/>
          <p:cNvSpPr>
            <a:spLocks noGrp="1"/>
          </p:cNvSpPr>
          <p:nvPr>
            <p:ph type="body" sz="quarter" idx="26"/>
          </p:nvPr>
        </p:nvSpPr>
        <p:spPr>
          <a:xfrm>
            <a:off x="4303712" y="1753751"/>
            <a:ext cx="3581400" cy="681293"/>
          </a:xfrm>
          <a:solidFill>
            <a:schemeClr val="accent1"/>
          </a:solidFill>
        </p:spPr>
        <p:txBody>
          <a:bodyPr lIns="182880" rIns="182880" anchor="ctr"/>
          <a:lstStyle>
            <a:lvl1pPr marL="0" indent="0" algn="ctr">
              <a:lnSpc>
                <a:spcPct val="88000"/>
              </a:lnSpc>
              <a:spcBef>
                <a:spcPts val="0"/>
              </a:spcBef>
              <a:buNone/>
              <a:defRPr lang="en-US" sz="2000" kern="1200" spc="-70" baseline="0" dirty="0" smtClean="0">
                <a:solidFill>
                  <a:schemeClr val="lt1"/>
                </a:solidFill>
                <a:latin typeface="Salesforce Sans"/>
                <a:ea typeface="+mn-ea"/>
                <a:cs typeface="+mn-cs"/>
              </a:defRPr>
            </a:lvl1pPr>
          </a:lstStyle>
          <a:p>
            <a:pPr lvl="0"/>
            <a:r>
              <a:rPr lang="en-US" smtClean="0"/>
              <a:t>Click to edit Master text styles</a:t>
            </a:r>
          </a:p>
        </p:txBody>
      </p:sp>
      <p:sp>
        <p:nvSpPr>
          <p:cNvPr id="28" name="Text Placeholder 4"/>
          <p:cNvSpPr>
            <a:spLocks noGrp="1"/>
          </p:cNvSpPr>
          <p:nvPr>
            <p:ph type="body" sz="quarter" idx="27"/>
          </p:nvPr>
        </p:nvSpPr>
        <p:spPr>
          <a:xfrm>
            <a:off x="8039823" y="1753751"/>
            <a:ext cx="3581400" cy="681293"/>
          </a:xfrm>
          <a:solidFill>
            <a:schemeClr val="accent1"/>
          </a:solidFill>
        </p:spPr>
        <p:txBody>
          <a:bodyPr lIns="182880" rIns="182880" anchor="ctr"/>
          <a:lstStyle>
            <a:lvl1pPr marL="0" indent="0" algn="ctr">
              <a:lnSpc>
                <a:spcPct val="88000"/>
              </a:lnSpc>
              <a:spcBef>
                <a:spcPts val="0"/>
              </a:spcBef>
              <a:buNone/>
              <a:defRPr lang="en-US" sz="2000" kern="1200" spc="-70" baseline="0" dirty="0" smtClean="0">
                <a:solidFill>
                  <a:schemeClr val="lt1"/>
                </a:solidFill>
                <a:latin typeface="Salesforce Sans"/>
                <a:ea typeface="+mn-ea"/>
                <a:cs typeface="+mn-cs"/>
              </a:defRPr>
            </a:lvl1pPr>
          </a:lstStyle>
          <a:p>
            <a:pPr lvl="0"/>
            <a:r>
              <a:rPr lang="en-US" smtClean="0"/>
              <a:t>Click to edit Master text styles</a:t>
            </a:r>
          </a:p>
        </p:txBody>
      </p:sp>
      <p:sp>
        <p:nvSpPr>
          <p:cNvPr id="6" name="Text Placeholder 5"/>
          <p:cNvSpPr>
            <a:spLocks noGrp="1"/>
          </p:cNvSpPr>
          <p:nvPr>
            <p:ph type="body" sz="quarter" idx="28"/>
          </p:nvPr>
        </p:nvSpPr>
        <p:spPr>
          <a:xfrm>
            <a:off x="8041625" y="5750545"/>
            <a:ext cx="3581400" cy="246221"/>
          </a:xfrm>
        </p:spPr>
        <p:txBody>
          <a:bodyPr lIns="9144" rIns="9144">
            <a:spAutoFit/>
          </a:bodyPr>
          <a:lstStyle>
            <a:lvl1pPr marL="0" indent="0">
              <a:buClr>
                <a:schemeClr val="bg2"/>
              </a:buClr>
              <a:buSzPct val="80000"/>
              <a:buFont typeface="Wingdings" panose="05000000000000000000" pitchFamily="2" charset="2"/>
              <a:buNone/>
              <a:defRPr lang="en-US" sz="1600" kern="1200" spc="-30" baseline="0" dirty="0">
                <a:solidFill>
                  <a:schemeClr val="accent1"/>
                </a:solidFill>
                <a:latin typeface="Salesforce Sans"/>
                <a:ea typeface="+mn-ea"/>
                <a:cs typeface="+mn-cs"/>
              </a:defRPr>
            </a:lvl1pPr>
          </a:lstStyle>
          <a:p>
            <a:pPr lvl="0"/>
            <a:r>
              <a:rPr lang="en-US" smtClean="0"/>
              <a:t>Click to edit Master text styles</a:t>
            </a:r>
          </a:p>
        </p:txBody>
      </p:sp>
      <p:sp>
        <p:nvSpPr>
          <p:cNvPr id="30" name="Text Placeholder 29"/>
          <p:cNvSpPr>
            <a:spLocks noGrp="1"/>
          </p:cNvSpPr>
          <p:nvPr>
            <p:ph type="body" sz="quarter" idx="32"/>
          </p:nvPr>
        </p:nvSpPr>
        <p:spPr>
          <a:xfrm>
            <a:off x="571500" y="5750545"/>
            <a:ext cx="3581400" cy="246221"/>
          </a:xfrm>
        </p:spPr>
        <p:txBody>
          <a:bodyPr lIns="9144" rIns="9144">
            <a:spAutoFit/>
          </a:bodyPr>
          <a:lstStyle>
            <a:lvl1pPr marL="0" indent="0">
              <a:buNone/>
              <a:defRPr sz="1600">
                <a:solidFill>
                  <a:schemeClr val="accent1"/>
                </a:solidFill>
              </a:defRPr>
            </a:lvl1pPr>
          </a:lstStyle>
          <a:p>
            <a:pPr lvl="0"/>
            <a:r>
              <a:rPr lang="en-US" smtClean="0"/>
              <a:t>Click to edit Master text styles</a:t>
            </a:r>
          </a:p>
        </p:txBody>
      </p:sp>
      <p:sp>
        <p:nvSpPr>
          <p:cNvPr id="33" name="Text Placeholder 29"/>
          <p:cNvSpPr>
            <a:spLocks noGrp="1"/>
          </p:cNvSpPr>
          <p:nvPr>
            <p:ph type="body" sz="quarter" idx="33"/>
          </p:nvPr>
        </p:nvSpPr>
        <p:spPr>
          <a:xfrm>
            <a:off x="4303712" y="5750545"/>
            <a:ext cx="3581400" cy="246221"/>
          </a:xfrm>
        </p:spPr>
        <p:txBody>
          <a:bodyPr lIns="9144" rIns="9144">
            <a:spAutoFit/>
          </a:bodyPr>
          <a:lstStyle>
            <a:lvl1pPr marL="0" indent="0">
              <a:buNone/>
              <a:defRPr sz="1600">
                <a:solidFill>
                  <a:schemeClr val="accent1"/>
                </a:solidFill>
              </a:defRPr>
            </a:lvl1pPr>
          </a:lstStyle>
          <a:p>
            <a:pPr lvl="0"/>
            <a:r>
              <a:rPr lang="en-US" smtClean="0"/>
              <a:t>Click to edit Master text styles</a:t>
            </a:r>
          </a:p>
        </p:txBody>
      </p:sp>
      <p:sp>
        <p:nvSpPr>
          <p:cNvPr id="25" name="Title 24"/>
          <p:cNvSpPr>
            <a:spLocks noGrp="1"/>
          </p:cNvSpPr>
          <p:nvPr>
            <p:ph type="title"/>
          </p:nvPr>
        </p:nvSpPr>
        <p:spPr>
          <a:xfrm>
            <a:off x="571500" y="63500"/>
            <a:ext cx="11045952" cy="990119"/>
          </a:xfrm>
        </p:spPr>
        <p:txBody>
          <a:bodyPr/>
          <a:lstStyle>
            <a:lvl1pPr>
              <a:lnSpc>
                <a:spcPct val="95000"/>
              </a:lnSpc>
              <a:defRPr/>
            </a:lvl1pPr>
          </a:lstStyle>
          <a:p>
            <a:r>
              <a:rPr lang="en-US" smtClean="0"/>
              <a:t>Click to edit Master title style</a:t>
            </a:r>
            <a:endParaRPr lang="en-US" dirty="0"/>
          </a:p>
        </p:txBody>
      </p:sp>
      <p:sp>
        <p:nvSpPr>
          <p:cNvPr id="27"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smtClean="0"/>
              <a:t>Click to edit Master text styles</a:t>
            </a:r>
          </a:p>
        </p:txBody>
      </p:sp>
      <p:sp>
        <p:nvSpPr>
          <p:cNvPr id="13" name="Footer Placeholder 3"/>
          <p:cNvSpPr>
            <a:spLocks noGrp="1"/>
          </p:cNvSpPr>
          <p:nvPr>
            <p:ph type="ftr" sz="quarter" idx="34"/>
          </p:nvPr>
        </p:nvSpPr>
        <p:spPr/>
        <p:txBody>
          <a:bodyPr/>
          <a:lstStyle>
            <a:lvl1pPr>
              <a:defRPr/>
            </a:lvl1pPr>
          </a:lstStyle>
          <a:p>
            <a:endParaRPr lang="en-US"/>
          </a:p>
        </p:txBody>
      </p:sp>
    </p:spTree>
    <p:extLst>
      <p:ext uri="{BB962C8B-B14F-4D97-AF65-F5344CB8AC3E}">
        <p14:creationId xmlns:p14="http://schemas.microsoft.com/office/powerpoint/2010/main" val="2982204325"/>
      </p:ext>
    </p:extLst>
  </p:cSld>
  <p:clrMapOvr>
    <a:masterClrMapping/>
  </p:clrMapOvr>
  <p:transition xmlns:p14="http://schemas.microsoft.com/office/powerpoint/2010/mai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column photos">
    <p:spTree>
      <p:nvGrpSpPr>
        <p:cNvPr id="1" name=""/>
        <p:cNvGrpSpPr/>
        <p:nvPr/>
      </p:nvGrpSpPr>
      <p:grpSpPr>
        <a:xfrm>
          <a:off x="0" y="0"/>
          <a:ext cx="0" cy="0"/>
          <a:chOff x="0" y="0"/>
          <a:chExt cx="0" cy="0"/>
        </a:xfrm>
      </p:grpSpPr>
      <p:cxnSp>
        <p:nvCxnSpPr>
          <p:cNvPr id="10" name="Straight Connector 9"/>
          <p:cNvCxnSpPr/>
          <p:nvPr/>
        </p:nvCxnSpPr>
        <p:spPr>
          <a:xfrm>
            <a:off x="569913" y="5702300"/>
            <a:ext cx="3611562"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292600" y="5702300"/>
            <a:ext cx="3611563"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007350" y="5702300"/>
            <a:ext cx="3611563"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Picture Placeholder 61"/>
          <p:cNvSpPr>
            <a:spLocks noGrp="1"/>
          </p:cNvSpPr>
          <p:nvPr>
            <p:ph type="pic" sz="quarter" idx="17"/>
          </p:nvPr>
        </p:nvSpPr>
        <p:spPr>
          <a:xfrm>
            <a:off x="576220" y="1747838"/>
            <a:ext cx="3574919" cy="3810000"/>
          </a:xfrm>
        </p:spPr>
        <p:txBody>
          <a:bodyPr rtlCol="0">
            <a:noAutofit/>
          </a:bodyPr>
          <a:lstStyle/>
          <a:p>
            <a:pPr lvl="0"/>
            <a:r>
              <a:rPr lang="en-US" noProof="0" smtClean="0"/>
              <a:t>Drag picture to placeholder or click icon to add</a:t>
            </a:r>
            <a:endParaRPr lang="en-US" noProof="0" dirty="0"/>
          </a:p>
        </p:txBody>
      </p:sp>
      <p:sp>
        <p:nvSpPr>
          <p:cNvPr id="63" name="Picture Placeholder 61"/>
          <p:cNvSpPr>
            <a:spLocks noGrp="1"/>
          </p:cNvSpPr>
          <p:nvPr>
            <p:ph type="pic" sz="quarter" idx="18"/>
          </p:nvPr>
        </p:nvSpPr>
        <p:spPr>
          <a:xfrm>
            <a:off x="4304013" y="1747838"/>
            <a:ext cx="3586678" cy="3810000"/>
          </a:xfrm>
        </p:spPr>
        <p:txBody>
          <a:bodyPr rtlCol="0">
            <a:noAutofit/>
          </a:bodyPr>
          <a:lstStyle/>
          <a:p>
            <a:pPr lvl="0"/>
            <a:r>
              <a:rPr lang="en-US" noProof="0" smtClean="0"/>
              <a:t>Drag picture to placeholder or click icon to add</a:t>
            </a:r>
            <a:endParaRPr lang="en-US" noProof="0" dirty="0"/>
          </a:p>
        </p:txBody>
      </p:sp>
      <p:sp>
        <p:nvSpPr>
          <p:cNvPr id="64" name="Picture Placeholder 61"/>
          <p:cNvSpPr>
            <a:spLocks noGrp="1"/>
          </p:cNvSpPr>
          <p:nvPr>
            <p:ph type="pic" sz="quarter" idx="19"/>
          </p:nvPr>
        </p:nvSpPr>
        <p:spPr>
          <a:xfrm>
            <a:off x="8043565" y="1747838"/>
            <a:ext cx="3574919" cy="3810000"/>
          </a:xfrm>
        </p:spPr>
        <p:txBody>
          <a:bodyPr rtlCol="0">
            <a:noAutofit/>
          </a:bodyPr>
          <a:lstStyle/>
          <a:p>
            <a:pPr lvl="0"/>
            <a:r>
              <a:rPr lang="en-US" noProof="0" smtClean="0"/>
              <a:t>Drag picture to placeholder or click icon to add</a:t>
            </a:r>
            <a:endParaRPr lang="en-US" noProof="0" dirty="0"/>
          </a:p>
        </p:txBody>
      </p:sp>
      <p:sp>
        <p:nvSpPr>
          <p:cNvPr id="27" name="Text Placeholder 3"/>
          <p:cNvSpPr>
            <a:spLocks noGrp="1"/>
          </p:cNvSpPr>
          <p:nvPr>
            <p:ph type="body" sz="quarter" idx="16"/>
          </p:nvPr>
        </p:nvSpPr>
        <p:spPr>
          <a:xfrm>
            <a:off x="571500" y="1081137"/>
            <a:ext cx="11046984" cy="369332"/>
          </a:xfrm>
        </p:spPr>
        <p:txBody>
          <a:bodyPr rtlCol="0">
            <a:spAutoFit/>
          </a:bodyPr>
          <a:lstStyle>
            <a:lvl1pPr>
              <a:lnSpc>
                <a:spcPct val="100000"/>
              </a:lnSpc>
              <a:spcAft>
                <a:spcPts val="0"/>
              </a:spcAft>
              <a:defRPr lang="en-US" sz="2400" spc="0" dirty="0" smtClean="0">
                <a:solidFill>
                  <a:schemeClr val="accent2"/>
                </a:solidFill>
              </a:defRPr>
            </a:lvl1pPr>
          </a:lstStyle>
          <a:p>
            <a:pPr lvl="0"/>
            <a:r>
              <a:rPr lang="en-US" smtClean="0"/>
              <a:t>Click to edit Master text styles</a:t>
            </a:r>
          </a:p>
        </p:txBody>
      </p:sp>
      <p:sp>
        <p:nvSpPr>
          <p:cNvPr id="3" name="Title 2"/>
          <p:cNvSpPr>
            <a:spLocks noGrp="1"/>
          </p:cNvSpPr>
          <p:nvPr>
            <p:ph type="title"/>
          </p:nvPr>
        </p:nvSpPr>
        <p:spPr>
          <a:xfrm>
            <a:off x="571500" y="63500"/>
            <a:ext cx="11045952" cy="990119"/>
          </a:xfrm>
        </p:spPr>
        <p:txBody>
          <a:bodyPr/>
          <a:lstStyle>
            <a:lvl1pPr>
              <a:lnSpc>
                <a:spcPct val="95000"/>
              </a:lnSpc>
              <a:defRPr spc="0"/>
            </a:lvl1pPr>
          </a:lstStyle>
          <a:p>
            <a:r>
              <a:rPr lang="en-US" smtClean="0"/>
              <a:t>Click to edit Master title style</a:t>
            </a:r>
            <a:endParaRPr lang="en-US" dirty="0"/>
          </a:p>
        </p:txBody>
      </p:sp>
      <p:sp>
        <p:nvSpPr>
          <p:cNvPr id="14" name="Text Placeholder 5"/>
          <p:cNvSpPr>
            <a:spLocks noGrp="1"/>
          </p:cNvSpPr>
          <p:nvPr>
            <p:ph type="body" sz="quarter" idx="28"/>
          </p:nvPr>
        </p:nvSpPr>
        <p:spPr>
          <a:xfrm>
            <a:off x="8041625" y="5775946"/>
            <a:ext cx="3581400" cy="225703"/>
          </a:xfrm>
        </p:spPr>
        <p:txBody>
          <a:bodyPr lIns="9144" rIns="9144">
            <a:spAutoFit/>
          </a:bodyPr>
          <a:lstStyle>
            <a:lvl1pPr marL="0" indent="0">
              <a:buClr>
                <a:schemeClr val="bg2"/>
              </a:buClr>
              <a:buSzPct val="80000"/>
              <a:buFont typeface="Wingdings" panose="05000000000000000000" pitchFamily="2" charset="2"/>
              <a:buNone/>
              <a:defRPr lang="en-US" sz="1600" kern="1200" spc="-30" baseline="0" dirty="0">
                <a:solidFill>
                  <a:schemeClr val="accent2">
                    <a:lumMod val="75000"/>
                  </a:schemeClr>
                </a:solidFill>
                <a:latin typeface="Salesforce Sans"/>
                <a:ea typeface="+mn-ea"/>
                <a:cs typeface="+mn-cs"/>
              </a:defRPr>
            </a:lvl1pPr>
          </a:lstStyle>
          <a:p>
            <a:pPr lvl="0"/>
            <a:r>
              <a:rPr lang="en-US" smtClean="0"/>
              <a:t>Click to edit Master text styles</a:t>
            </a:r>
          </a:p>
        </p:txBody>
      </p:sp>
      <p:sp>
        <p:nvSpPr>
          <p:cNvPr id="15" name="Text Placeholder 29"/>
          <p:cNvSpPr>
            <a:spLocks noGrp="1"/>
          </p:cNvSpPr>
          <p:nvPr>
            <p:ph type="body" sz="quarter" idx="32"/>
          </p:nvPr>
        </p:nvSpPr>
        <p:spPr>
          <a:xfrm>
            <a:off x="571500" y="5775946"/>
            <a:ext cx="3581400" cy="225703"/>
          </a:xfrm>
        </p:spPr>
        <p:txBody>
          <a:bodyPr lIns="9144" rIns="9144">
            <a:spAutoFit/>
          </a:bodyPr>
          <a:lstStyle>
            <a:lvl1pPr marL="0" indent="0">
              <a:buNone/>
              <a:defRPr sz="1600">
                <a:solidFill>
                  <a:schemeClr val="accent2">
                    <a:lumMod val="75000"/>
                  </a:schemeClr>
                </a:solidFill>
              </a:defRPr>
            </a:lvl1pPr>
          </a:lstStyle>
          <a:p>
            <a:pPr lvl="0"/>
            <a:r>
              <a:rPr lang="en-US" smtClean="0"/>
              <a:t>Click to edit Master text styles</a:t>
            </a:r>
          </a:p>
        </p:txBody>
      </p:sp>
      <p:sp>
        <p:nvSpPr>
          <p:cNvPr id="16" name="Text Placeholder 29"/>
          <p:cNvSpPr>
            <a:spLocks noGrp="1"/>
          </p:cNvSpPr>
          <p:nvPr>
            <p:ph type="body" sz="quarter" idx="33"/>
          </p:nvPr>
        </p:nvSpPr>
        <p:spPr>
          <a:xfrm>
            <a:off x="4303712" y="5775946"/>
            <a:ext cx="3581400" cy="225703"/>
          </a:xfrm>
        </p:spPr>
        <p:txBody>
          <a:bodyPr lIns="9144" rIns="9144">
            <a:spAutoFit/>
          </a:bodyPr>
          <a:lstStyle>
            <a:lvl1pPr marL="0" indent="0">
              <a:buNone/>
              <a:defRPr sz="1600">
                <a:solidFill>
                  <a:schemeClr val="accent2">
                    <a:lumMod val="75000"/>
                  </a:schemeClr>
                </a:solidFill>
              </a:defRPr>
            </a:lvl1pPr>
          </a:lstStyle>
          <a:p>
            <a:pPr lvl="0"/>
            <a:r>
              <a:rPr lang="en-US" smtClean="0"/>
              <a:t>Click to edit Master text styles</a:t>
            </a:r>
          </a:p>
        </p:txBody>
      </p:sp>
      <p:sp>
        <p:nvSpPr>
          <p:cNvPr id="13" name="Footer Placeholder 3"/>
          <p:cNvSpPr>
            <a:spLocks noGrp="1"/>
          </p:cNvSpPr>
          <p:nvPr>
            <p:ph type="ftr" sz="quarter" idx="34"/>
          </p:nvPr>
        </p:nvSpPr>
        <p:spPr/>
        <p:txBody>
          <a:bodyPr/>
          <a:lstStyle>
            <a:lvl1pPr>
              <a:defRPr/>
            </a:lvl1pPr>
          </a:lstStyle>
          <a:p>
            <a:endParaRPr lang="en-US"/>
          </a:p>
        </p:txBody>
      </p:sp>
      <p:cxnSp>
        <p:nvCxnSpPr>
          <p:cNvPr id="17" name="Straight Connector 16"/>
          <p:cNvCxnSpPr/>
          <p:nvPr userDrawn="1"/>
        </p:nvCxnSpPr>
        <p:spPr>
          <a:xfrm>
            <a:off x="569913" y="5702300"/>
            <a:ext cx="3611880"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4293015" y="5702300"/>
            <a:ext cx="3611880"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8007033" y="5702300"/>
            <a:ext cx="3611880"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9338674"/>
      </p:ext>
    </p:extLst>
  </p:cSld>
  <p:clrMapOvr>
    <a:masterClrMapping/>
  </p:clrMapOvr>
  <p:transition xmlns:p14="http://schemas.microsoft.com/office/powerpoint/2010/mai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4-column photos">
    <p:spTree>
      <p:nvGrpSpPr>
        <p:cNvPr id="1" name=""/>
        <p:cNvGrpSpPr/>
        <p:nvPr/>
      </p:nvGrpSpPr>
      <p:grpSpPr>
        <a:xfrm>
          <a:off x="0" y="0"/>
          <a:ext cx="0" cy="0"/>
          <a:chOff x="0" y="0"/>
          <a:chExt cx="0" cy="0"/>
        </a:xfrm>
      </p:grpSpPr>
      <p:cxnSp>
        <p:nvCxnSpPr>
          <p:cNvPr id="12" name="Straight Connector 11"/>
          <p:cNvCxnSpPr/>
          <p:nvPr/>
        </p:nvCxnSpPr>
        <p:spPr>
          <a:xfrm>
            <a:off x="569913" y="5692775"/>
            <a:ext cx="2587625"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406775" y="5692775"/>
            <a:ext cx="2587625"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164263" y="5692775"/>
            <a:ext cx="2587625"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8945563" y="5692775"/>
            <a:ext cx="2587625"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Picture Placeholder 61"/>
          <p:cNvSpPr>
            <a:spLocks noGrp="1"/>
          </p:cNvSpPr>
          <p:nvPr>
            <p:ph type="pic" sz="quarter" idx="17"/>
          </p:nvPr>
        </p:nvSpPr>
        <p:spPr>
          <a:xfrm>
            <a:off x="569913" y="1747838"/>
            <a:ext cx="2604040" cy="3810000"/>
          </a:xfrm>
        </p:spPr>
        <p:txBody>
          <a:bodyPr rtlCol="0">
            <a:noAutofit/>
          </a:bodyPr>
          <a:lstStyle/>
          <a:p>
            <a:pPr lvl="0"/>
            <a:r>
              <a:rPr lang="en-US" noProof="0" smtClean="0"/>
              <a:t>Drag picture to placeholder or click icon to add</a:t>
            </a:r>
            <a:endParaRPr lang="en-US" noProof="0" dirty="0"/>
          </a:p>
        </p:txBody>
      </p:sp>
      <p:sp>
        <p:nvSpPr>
          <p:cNvPr id="63" name="Picture Placeholder 61"/>
          <p:cNvSpPr>
            <a:spLocks noGrp="1"/>
          </p:cNvSpPr>
          <p:nvPr>
            <p:ph type="pic" sz="quarter" idx="18"/>
          </p:nvPr>
        </p:nvSpPr>
        <p:spPr>
          <a:xfrm>
            <a:off x="3406206" y="1747838"/>
            <a:ext cx="2612606" cy="3810000"/>
          </a:xfrm>
        </p:spPr>
        <p:txBody>
          <a:bodyPr rtlCol="0">
            <a:noAutofit/>
          </a:bodyPr>
          <a:lstStyle/>
          <a:p>
            <a:pPr lvl="0"/>
            <a:r>
              <a:rPr lang="en-US" noProof="0" smtClean="0"/>
              <a:t>Drag picture to placeholder or click icon to add</a:t>
            </a:r>
            <a:endParaRPr lang="en-US" noProof="0" dirty="0"/>
          </a:p>
        </p:txBody>
      </p:sp>
      <p:sp>
        <p:nvSpPr>
          <p:cNvPr id="64" name="Picture Placeholder 61"/>
          <p:cNvSpPr>
            <a:spLocks noGrp="1"/>
          </p:cNvSpPr>
          <p:nvPr>
            <p:ph type="pic" sz="quarter" idx="19"/>
          </p:nvPr>
        </p:nvSpPr>
        <p:spPr>
          <a:xfrm>
            <a:off x="6164175" y="1747838"/>
            <a:ext cx="2604040" cy="3810000"/>
          </a:xfrm>
        </p:spPr>
        <p:txBody>
          <a:bodyPr rtlCol="0">
            <a:noAutofit/>
          </a:bodyPr>
          <a:lstStyle/>
          <a:p>
            <a:pPr lvl="0"/>
            <a:r>
              <a:rPr lang="en-US" noProof="0" smtClean="0"/>
              <a:t>Drag picture to placeholder or click icon to add</a:t>
            </a:r>
            <a:endParaRPr lang="en-US" noProof="0" dirty="0"/>
          </a:p>
        </p:txBody>
      </p:sp>
      <p:sp>
        <p:nvSpPr>
          <p:cNvPr id="27" name="Text Placeholder 3"/>
          <p:cNvSpPr>
            <a:spLocks noGrp="1"/>
          </p:cNvSpPr>
          <p:nvPr>
            <p:ph type="body" sz="quarter" idx="16"/>
          </p:nvPr>
        </p:nvSpPr>
        <p:spPr>
          <a:xfrm>
            <a:off x="571500" y="1081137"/>
            <a:ext cx="11046984" cy="369332"/>
          </a:xfrm>
        </p:spPr>
        <p:txBody>
          <a:bodyPr rtlCol="0">
            <a:spAutoFit/>
          </a:bodyPr>
          <a:lstStyle>
            <a:lvl1pPr>
              <a:lnSpc>
                <a:spcPct val="100000"/>
              </a:lnSpc>
              <a:spcAft>
                <a:spcPts val="0"/>
              </a:spcAft>
              <a:defRPr lang="en-US" sz="2400" spc="0" dirty="0" smtClean="0">
                <a:solidFill>
                  <a:schemeClr val="accent2"/>
                </a:solidFill>
              </a:defRPr>
            </a:lvl1pPr>
          </a:lstStyle>
          <a:p>
            <a:pPr lvl="0"/>
            <a:r>
              <a:rPr lang="en-US" smtClean="0"/>
              <a:t>Click to edit Master text styles</a:t>
            </a:r>
          </a:p>
        </p:txBody>
      </p:sp>
      <p:sp>
        <p:nvSpPr>
          <p:cNvPr id="3" name="Title 2"/>
          <p:cNvSpPr>
            <a:spLocks noGrp="1"/>
          </p:cNvSpPr>
          <p:nvPr>
            <p:ph type="title"/>
          </p:nvPr>
        </p:nvSpPr>
        <p:spPr>
          <a:xfrm>
            <a:off x="571500" y="63500"/>
            <a:ext cx="11045952" cy="990119"/>
          </a:xfrm>
        </p:spPr>
        <p:txBody>
          <a:bodyPr/>
          <a:lstStyle>
            <a:lvl1pPr>
              <a:lnSpc>
                <a:spcPct val="95000"/>
              </a:lnSpc>
              <a:defRPr spc="0"/>
            </a:lvl1pPr>
          </a:lstStyle>
          <a:p>
            <a:r>
              <a:rPr lang="en-US" smtClean="0"/>
              <a:t>Click to edit Master title style</a:t>
            </a:r>
            <a:endParaRPr lang="en-US" dirty="0"/>
          </a:p>
        </p:txBody>
      </p:sp>
      <p:sp>
        <p:nvSpPr>
          <p:cNvPr id="14" name="Text Placeholder 5"/>
          <p:cNvSpPr>
            <a:spLocks noGrp="1"/>
          </p:cNvSpPr>
          <p:nvPr>
            <p:ph type="body" sz="quarter" idx="28"/>
          </p:nvPr>
        </p:nvSpPr>
        <p:spPr>
          <a:xfrm>
            <a:off x="6164175" y="5775946"/>
            <a:ext cx="2581507" cy="447302"/>
          </a:xfrm>
        </p:spPr>
        <p:txBody>
          <a:bodyPr lIns="9144" rIns="9144">
            <a:spAutoFit/>
          </a:bodyPr>
          <a:lstStyle>
            <a:lvl1pPr marL="0" indent="0">
              <a:buClr>
                <a:schemeClr val="bg2"/>
              </a:buClr>
              <a:buSzPct val="80000"/>
              <a:buFont typeface="Wingdings" panose="05000000000000000000" pitchFamily="2" charset="2"/>
              <a:buNone/>
              <a:defRPr lang="en-US" sz="1600" kern="1200" spc="-30" baseline="0" dirty="0">
                <a:solidFill>
                  <a:schemeClr val="accent2">
                    <a:lumMod val="75000"/>
                  </a:schemeClr>
                </a:solidFill>
                <a:latin typeface="Salesforce Sans"/>
                <a:ea typeface="+mn-ea"/>
                <a:cs typeface="+mn-cs"/>
              </a:defRPr>
            </a:lvl1pPr>
          </a:lstStyle>
          <a:p>
            <a:pPr lvl="0"/>
            <a:r>
              <a:rPr lang="en-US" smtClean="0"/>
              <a:t>Click to edit Master text styles</a:t>
            </a:r>
          </a:p>
        </p:txBody>
      </p:sp>
      <p:sp>
        <p:nvSpPr>
          <p:cNvPr id="15" name="Text Placeholder 29"/>
          <p:cNvSpPr>
            <a:spLocks noGrp="1"/>
          </p:cNvSpPr>
          <p:nvPr>
            <p:ph type="body" sz="quarter" idx="32"/>
          </p:nvPr>
        </p:nvSpPr>
        <p:spPr>
          <a:xfrm>
            <a:off x="569913" y="5775946"/>
            <a:ext cx="2581507" cy="492443"/>
          </a:xfrm>
        </p:spPr>
        <p:txBody>
          <a:bodyPr lIns="9144" rIns="9144">
            <a:spAutoFit/>
          </a:bodyPr>
          <a:lstStyle>
            <a:lvl1pPr marL="0" indent="0">
              <a:buNone/>
              <a:defRPr sz="1600">
                <a:solidFill>
                  <a:schemeClr val="accent2">
                    <a:lumMod val="75000"/>
                  </a:schemeClr>
                </a:solidFill>
              </a:defRPr>
            </a:lvl1pPr>
          </a:lstStyle>
          <a:p>
            <a:pPr lvl="0"/>
            <a:r>
              <a:rPr lang="en-US" smtClean="0"/>
              <a:t>Click to edit Master text styles</a:t>
            </a:r>
          </a:p>
        </p:txBody>
      </p:sp>
      <p:sp>
        <p:nvSpPr>
          <p:cNvPr id="16" name="Text Placeholder 29"/>
          <p:cNvSpPr>
            <a:spLocks noGrp="1"/>
          </p:cNvSpPr>
          <p:nvPr>
            <p:ph type="body" sz="quarter" idx="33"/>
          </p:nvPr>
        </p:nvSpPr>
        <p:spPr>
          <a:xfrm>
            <a:off x="3406206" y="5775946"/>
            <a:ext cx="2581507" cy="492443"/>
          </a:xfrm>
        </p:spPr>
        <p:txBody>
          <a:bodyPr lIns="9144" rIns="9144">
            <a:spAutoFit/>
          </a:bodyPr>
          <a:lstStyle>
            <a:lvl1pPr marL="0" indent="0">
              <a:buNone/>
              <a:defRPr sz="1600">
                <a:solidFill>
                  <a:schemeClr val="accent2">
                    <a:lumMod val="75000"/>
                  </a:schemeClr>
                </a:solidFill>
              </a:defRPr>
            </a:lvl1pPr>
          </a:lstStyle>
          <a:p>
            <a:pPr lvl="0"/>
            <a:r>
              <a:rPr lang="en-US" smtClean="0"/>
              <a:t>Click to edit Master text styles</a:t>
            </a:r>
          </a:p>
        </p:txBody>
      </p:sp>
      <p:sp>
        <p:nvSpPr>
          <p:cNvPr id="6" name="Picture Placeholder 5"/>
          <p:cNvSpPr>
            <a:spLocks noGrp="1"/>
          </p:cNvSpPr>
          <p:nvPr>
            <p:ph type="pic" sz="quarter" idx="34"/>
          </p:nvPr>
        </p:nvSpPr>
        <p:spPr>
          <a:xfrm>
            <a:off x="8945222" y="1747838"/>
            <a:ext cx="2605832" cy="3813048"/>
          </a:xfrm>
        </p:spPr>
        <p:txBody>
          <a:bodyPr rtlCol="0">
            <a:noAutofit/>
          </a:bodyPr>
          <a:lstStyle/>
          <a:p>
            <a:pPr lvl="0"/>
            <a:r>
              <a:rPr lang="en-US" noProof="0" smtClean="0"/>
              <a:t>Drag picture to placeholder or click icon to add</a:t>
            </a:r>
            <a:endParaRPr lang="en-US" noProof="0" dirty="0" smtClean="0"/>
          </a:p>
        </p:txBody>
      </p:sp>
      <p:sp>
        <p:nvSpPr>
          <p:cNvPr id="8" name="Text Placeholder 7"/>
          <p:cNvSpPr>
            <a:spLocks noGrp="1"/>
          </p:cNvSpPr>
          <p:nvPr>
            <p:ph type="body" sz="quarter" idx="35"/>
          </p:nvPr>
        </p:nvSpPr>
        <p:spPr>
          <a:xfrm>
            <a:off x="8945222" y="5775946"/>
            <a:ext cx="2587752" cy="427037"/>
          </a:xfrm>
        </p:spPr>
        <p:txBody>
          <a:bodyPr/>
          <a:lstStyle>
            <a:lvl1pPr>
              <a:defRPr sz="1600"/>
            </a:lvl1pPr>
          </a:lstStyle>
          <a:p>
            <a:pPr lvl="0"/>
            <a:r>
              <a:rPr lang="en-US" smtClean="0"/>
              <a:t>Click to edit Master text styles</a:t>
            </a:r>
          </a:p>
        </p:txBody>
      </p:sp>
      <p:sp>
        <p:nvSpPr>
          <p:cNvPr id="19" name="Footer Placeholder 3"/>
          <p:cNvSpPr>
            <a:spLocks noGrp="1"/>
          </p:cNvSpPr>
          <p:nvPr>
            <p:ph type="ftr" sz="quarter" idx="36"/>
          </p:nvPr>
        </p:nvSpPr>
        <p:spPr/>
        <p:txBody>
          <a:bodyPr/>
          <a:lstStyle>
            <a:lvl1pPr>
              <a:defRPr/>
            </a:lvl1pPr>
          </a:lstStyle>
          <a:p>
            <a:endParaRPr lang="en-US" dirty="0"/>
          </a:p>
        </p:txBody>
      </p:sp>
    </p:spTree>
    <p:extLst>
      <p:ext uri="{BB962C8B-B14F-4D97-AF65-F5344CB8AC3E}">
        <p14:creationId xmlns:p14="http://schemas.microsoft.com/office/powerpoint/2010/main" val="2546839413"/>
      </p:ext>
    </p:extLst>
  </p:cSld>
  <p:clrMapOvr>
    <a:masterClrMapping/>
  </p:clrMapOvr>
  <p:transition xmlns:p14="http://schemas.microsoft.com/office/powerpoint/2010/main" spd="med">
    <p:fade/>
  </p:transition>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ird split">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8183033" y="1764285"/>
            <a:ext cx="3426380" cy="422376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p:nvSpPr>
        <p:spPr>
          <a:xfrm rot="10800000" flipV="1">
            <a:off x="7886700" y="1755068"/>
            <a:ext cx="49213" cy="6064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latin typeface="Salesforce Sans"/>
            </a:endParaRPr>
          </a:p>
        </p:txBody>
      </p:sp>
      <p:cxnSp>
        <p:nvCxnSpPr>
          <p:cNvPr id="10" name="Straight Connector 9"/>
          <p:cNvCxnSpPr/>
          <p:nvPr/>
        </p:nvCxnSpPr>
        <p:spPr>
          <a:xfrm flipH="1">
            <a:off x="7878938" y="1755068"/>
            <a:ext cx="18256" cy="4270024"/>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smtClean="0"/>
              <a:t>Click to edit Master title style</a:t>
            </a:r>
            <a:endParaRPr lang="en-US" dirty="0"/>
          </a:p>
        </p:txBody>
      </p:sp>
      <p:sp>
        <p:nvSpPr>
          <p:cNvPr id="7" name="Content Placeholder 6"/>
          <p:cNvSpPr>
            <a:spLocks noGrp="1"/>
          </p:cNvSpPr>
          <p:nvPr>
            <p:ph sz="quarter" idx="13"/>
          </p:nvPr>
        </p:nvSpPr>
        <p:spPr>
          <a:xfrm>
            <a:off x="571499" y="1763713"/>
            <a:ext cx="6862233" cy="422420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smtClean="0"/>
              <a:t>Click to edit Master text styles</a:t>
            </a:r>
          </a:p>
        </p:txBody>
      </p:sp>
      <p:sp>
        <p:nvSpPr>
          <p:cNvPr id="11" name="Footer Placeholder 3"/>
          <p:cNvSpPr>
            <a:spLocks noGrp="1"/>
          </p:cNvSpPr>
          <p:nvPr>
            <p:ph type="ftr" sz="quarter" idx="17"/>
          </p:nvPr>
        </p:nvSpPr>
        <p:spPr/>
        <p:txBody>
          <a:bodyPr/>
          <a:lstStyle>
            <a:lvl1pPr algn="l">
              <a:defRPr sz="1000" spc="0" dirty="0">
                <a:solidFill>
                  <a:schemeClr val="accent2">
                    <a:lumMod val="60000"/>
                    <a:lumOff val="40000"/>
                  </a:schemeClr>
                </a:solidFill>
              </a:defRPr>
            </a:lvl1pPr>
          </a:lstStyle>
          <a:p>
            <a:endParaRPr lang="en-US" dirty="0"/>
          </a:p>
        </p:txBody>
      </p:sp>
    </p:spTree>
    <p:extLst>
      <p:ext uri="{BB962C8B-B14F-4D97-AF65-F5344CB8AC3E}">
        <p14:creationId xmlns:p14="http://schemas.microsoft.com/office/powerpoint/2010/main" val="889645849"/>
      </p:ext>
    </p:extLst>
  </p:cSld>
  <p:clrMapOvr>
    <a:masterClrMapping/>
  </p:clrMapOvr>
  <p:transition xmlns:p14="http://schemas.microsoft.com/office/powerpoint/2010/main" spd="med">
    <p:fade/>
  </p:transition>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hird split 2">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4381499" y="1764284"/>
            <a:ext cx="7217833" cy="422376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p:nvSpPr>
        <p:spPr>
          <a:xfrm rot="10800000" flipH="1" flipV="1">
            <a:off x="4054475" y="1755071"/>
            <a:ext cx="47625" cy="6064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latin typeface="Salesforce Sans"/>
            </a:endParaRPr>
          </a:p>
        </p:txBody>
      </p:sp>
      <p:cxnSp>
        <p:nvCxnSpPr>
          <p:cNvPr id="10" name="Straight Connector 9"/>
          <p:cNvCxnSpPr>
            <a:stCxn id="6" idx="0"/>
          </p:cNvCxnSpPr>
          <p:nvPr/>
        </p:nvCxnSpPr>
        <p:spPr>
          <a:xfrm>
            <a:off x="4078288" y="1755071"/>
            <a:ext cx="23812" cy="4270021"/>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smtClean="0"/>
              <a:t>Click to edit Master title style</a:t>
            </a:r>
            <a:endParaRPr lang="en-US" dirty="0"/>
          </a:p>
        </p:txBody>
      </p:sp>
      <p:sp>
        <p:nvSpPr>
          <p:cNvPr id="7" name="Content Placeholder 6"/>
          <p:cNvSpPr>
            <a:spLocks noGrp="1"/>
          </p:cNvSpPr>
          <p:nvPr>
            <p:ph sz="quarter" idx="13"/>
          </p:nvPr>
        </p:nvSpPr>
        <p:spPr>
          <a:xfrm>
            <a:off x="571500" y="1763713"/>
            <a:ext cx="3272367" cy="422420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smtClean="0"/>
              <a:t>Click to edit Master text styles</a:t>
            </a:r>
          </a:p>
        </p:txBody>
      </p:sp>
      <p:sp>
        <p:nvSpPr>
          <p:cNvPr id="11" name="Footer Placeholder 3"/>
          <p:cNvSpPr>
            <a:spLocks noGrp="1"/>
          </p:cNvSpPr>
          <p:nvPr>
            <p:ph type="ftr" sz="quarter" idx="17"/>
          </p:nvPr>
        </p:nvSpPr>
        <p:spPr/>
        <p:txBody>
          <a:bodyPr/>
          <a:lstStyle>
            <a:lvl1pPr algn="l">
              <a:defRPr sz="1000" spc="0" dirty="0">
                <a:solidFill>
                  <a:schemeClr val="accent2">
                    <a:lumMod val="60000"/>
                    <a:lumOff val="40000"/>
                  </a:schemeClr>
                </a:solidFill>
              </a:defRPr>
            </a:lvl1pPr>
          </a:lstStyle>
          <a:p>
            <a:endParaRPr lang="en-US" dirty="0"/>
          </a:p>
        </p:txBody>
      </p:sp>
    </p:spTree>
    <p:extLst>
      <p:ext uri="{BB962C8B-B14F-4D97-AF65-F5344CB8AC3E}">
        <p14:creationId xmlns:p14="http://schemas.microsoft.com/office/powerpoint/2010/main" val="1789426249"/>
      </p:ext>
    </p:extLst>
  </p:cSld>
  <p:clrMapOvr>
    <a:masterClrMapping/>
  </p:clrMapOvr>
  <p:transition xmlns:p14="http://schemas.microsoft.com/office/powerpoint/2010/main" spd="med">
    <p:fade/>
  </p:transition>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tage_Conten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r="26444"/>
          <a:stretch/>
        </p:blipFill>
        <p:spPr>
          <a:xfrm>
            <a:off x="-198440" y="4322208"/>
            <a:ext cx="12387265" cy="2535058"/>
          </a:xfrm>
          <a:prstGeom prst="rect">
            <a:avLst/>
          </a:prstGeom>
        </p:spPr>
      </p:pic>
      <p:pic>
        <p:nvPicPr>
          <p:cNvPr id="9" name="Picture 9" descr="Salesforce 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010900" y="6091238"/>
            <a:ext cx="6175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solidFill>
                  <a:schemeClr val="accent1"/>
                </a:solidFill>
              </a:defRPr>
            </a:lvl1pPr>
          </a:lstStyle>
          <a:p>
            <a:r>
              <a:rPr lang="en-US" smtClean="0"/>
              <a:t>Click to edit Master title style</a:t>
            </a:r>
            <a:endParaRPr lang="en-US" dirty="0"/>
          </a:p>
        </p:txBody>
      </p:sp>
      <p:sp>
        <p:nvSpPr>
          <p:cNvPr id="3" name="Content Placeholder 2"/>
          <p:cNvSpPr>
            <a:spLocks noGrp="1"/>
          </p:cNvSpPr>
          <p:nvPr>
            <p:ph sz="quarter" idx="11"/>
          </p:nvPr>
        </p:nvSpPr>
        <p:spPr>
          <a:xfrm>
            <a:off x="571500" y="1764284"/>
            <a:ext cx="5303520" cy="422376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2"/>
          </p:nvPr>
        </p:nvSpPr>
        <p:spPr>
          <a:xfrm>
            <a:off x="6313932" y="1764284"/>
            <a:ext cx="5303520" cy="422376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Text Placeholder 3"/>
          <p:cNvSpPr>
            <a:spLocks noGrp="1"/>
          </p:cNvSpPr>
          <p:nvPr>
            <p:ph type="body" sz="quarter" idx="16"/>
          </p:nvPr>
        </p:nvSpPr>
        <p:spPr>
          <a:xfrm>
            <a:off x="571500" y="1081137"/>
            <a:ext cx="11484864" cy="369332"/>
          </a:xfrm>
        </p:spPr>
        <p:txBody>
          <a:bodyPr rtlCol="0">
            <a:spAutoFit/>
          </a:bodyPr>
          <a:lstStyle>
            <a:lvl1pPr>
              <a:lnSpc>
                <a:spcPct val="100000"/>
              </a:lnSpc>
              <a:spcAft>
                <a:spcPts val="0"/>
              </a:spcAft>
              <a:defRPr lang="en-US" sz="2400" spc="0" dirty="0" smtClean="0">
                <a:solidFill>
                  <a:schemeClr val="accent2"/>
                </a:solidFill>
              </a:defRPr>
            </a:lvl1pPr>
          </a:lstStyle>
          <a:p>
            <a:pPr lvl="0"/>
            <a:r>
              <a:rPr lang="en-US" smtClean="0"/>
              <a:t>Click to edit Master text styles</a:t>
            </a:r>
          </a:p>
        </p:txBody>
      </p:sp>
      <p:sp>
        <p:nvSpPr>
          <p:cNvPr id="10" name="Footer Placeholder 3"/>
          <p:cNvSpPr>
            <a:spLocks noGrp="1"/>
          </p:cNvSpPr>
          <p:nvPr>
            <p:ph type="ftr" sz="quarter" idx="17"/>
          </p:nvPr>
        </p:nvSpPr>
        <p:spPr/>
        <p:txBody>
          <a:bodyPr/>
          <a:lstStyle>
            <a:lvl1pPr algn="l">
              <a:defRPr sz="1000" spc="0" dirty="0">
                <a:solidFill>
                  <a:schemeClr val="accent2">
                    <a:lumMod val="60000"/>
                    <a:lumOff val="40000"/>
                  </a:schemeClr>
                </a:solidFill>
              </a:defRPr>
            </a:lvl1pPr>
          </a:lstStyle>
          <a:p>
            <a:endParaRPr lang="en-US" dirty="0"/>
          </a:p>
        </p:txBody>
      </p:sp>
    </p:spTree>
    <p:extLst>
      <p:ext uri="{BB962C8B-B14F-4D97-AF65-F5344CB8AC3E}">
        <p14:creationId xmlns:p14="http://schemas.microsoft.com/office/powerpoint/2010/main" val="811303096"/>
      </p:ext>
    </p:extLst>
  </p:cSld>
  <p:clrMapOvr>
    <a:masterClrMapping/>
  </p:clrMapOvr>
  <p:transition xmlns:p14="http://schemas.microsoft.com/office/powerpoint/2010/main" spd="med">
    <p:fade/>
  </p:transition>
  <p:hf sldNum="0"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tage_Content_Panel">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l="13811" r="13811"/>
          <a:stretch>
            <a:fillRect/>
          </a:stretch>
        </p:blipFill>
        <p:spPr bwMode="auto">
          <a:xfrm>
            <a:off x="0" y="4362450"/>
            <a:ext cx="12188825" cy="203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hape 1130"/>
          <p:cNvSpPr>
            <a:spLocks noChangeArrowheads="1"/>
          </p:cNvSpPr>
          <p:nvPr/>
        </p:nvSpPr>
        <p:spPr bwMode="auto">
          <a:xfrm>
            <a:off x="0" y="5605463"/>
            <a:ext cx="12188825" cy="1252537"/>
          </a:xfrm>
          <a:prstGeom prst="rect">
            <a:avLst/>
          </a:prstGeom>
          <a:solidFill>
            <a:srgbClr val="032750"/>
          </a:solidFill>
          <a:ln>
            <a:noFill/>
          </a:ln>
          <a:extLst>
            <a:ext uri="{C572A759-6A51-4108-AA02-DFA0A04FC94B}">
              <ma14:wrappingTextBoxFlag xmlns:ma14="http://schemas.microsoft.com/office/mac/drawingml/2011/main" val="1"/>
            </a:ext>
          </a:extLst>
        </p:spPr>
        <p:txBody>
          <a:bodyPr lIns="0" tIns="0" rIns="0" bIns="0" anchor="ctr"/>
          <a:lstStyle/>
          <a:p>
            <a:r>
              <a:rPr lang="en-US" sz="1300">
                <a:solidFill>
                  <a:srgbClr val="FFFFFF"/>
                </a:solidFill>
                <a:cs typeface="Salesforce Sans" charset="0"/>
              </a:rPr>
              <a:t> </a:t>
            </a:r>
          </a:p>
        </p:txBody>
      </p:sp>
      <p:sp>
        <p:nvSpPr>
          <p:cNvPr id="9" name="Shape 1131"/>
          <p:cNvSpPr>
            <a:spLocks noChangeArrowheads="1"/>
          </p:cNvSpPr>
          <p:nvPr/>
        </p:nvSpPr>
        <p:spPr bwMode="auto">
          <a:xfrm>
            <a:off x="0" y="5591175"/>
            <a:ext cx="12188825" cy="19050"/>
          </a:xfrm>
          <a:prstGeom prst="rect">
            <a:avLst/>
          </a:prstGeom>
          <a:solidFill>
            <a:schemeClr val="accent1"/>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22801" tIns="22801" rIns="22801" bIns="22801"/>
          <a:lstStyle/>
          <a:p>
            <a:pPr defTabSz="290513"/>
            <a:endParaRPr lang="en-US" sz="3200">
              <a:ea typeface="Gotham" charset="0"/>
            </a:endParaRPr>
          </a:p>
        </p:txBody>
      </p:sp>
      <p:pic>
        <p:nvPicPr>
          <p:cNvPr id="10" name="Picture 11" descr="Salesforce 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010900" y="6091238"/>
            <a:ext cx="6175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sz="quarter" idx="11"/>
          </p:nvPr>
        </p:nvSpPr>
        <p:spPr>
          <a:xfrm>
            <a:off x="571500" y="1764284"/>
            <a:ext cx="5303520" cy="359693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2"/>
          </p:nvPr>
        </p:nvSpPr>
        <p:spPr>
          <a:xfrm>
            <a:off x="6313932" y="1764284"/>
            <a:ext cx="5303520" cy="359693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8" name="Text Placeholder 3"/>
          <p:cNvSpPr>
            <a:spLocks noGrp="1"/>
          </p:cNvSpPr>
          <p:nvPr>
            <p:ph type="body" sz="quarter" idx="16"/>
          </p:nvPr>
        </p:nvSpPr>
        <p:spPr>
          <a:xfrm>
            <a:off x="571500" y="1081137"/>
            <a:ext cx="11046984" cy="369332"/>
          </a:xfrm>
        </p:spPr>
        <p:txBody>
          <a:bodyPr rtlCol="0">
            <a:spAutoFit/>
          </a:bodyPr>
          <a:lstStyle>
            <a:lvl1pPr>
              <a:lnSpc>
                <a:spcPct val="100000"/>
              </a:lnSpc>
              <a:spcAft>
                <a:spcPts val="0"/>
              </a:spcAft>
              <a:defRPr lang="en-US" sz="2400" spc="0" dirty="0" smtClean="0">
                <a:solidFill>
                  <a:schemeClr val="accent2"/>
                </a:solidFill>
              </a:defRPr>
            </a:lvl1pPr>
          </a:lstStyle>
          <a:p>
            <a:pPr lvl="0"/>
            <a:r>
              <a:rPr lang="en-US" smtClean="0"/>
              <a:t>Click to edit Master text styles</a:t>
            </a:r>
          </a:p>
        </p:txBody>
      </p:sp>
      <p:sp>
        <p:nvSpPr>
          <p:cNvPr id="19" name="Title 2"/>
          <p:cNvSpPr>
            <a:spLocks noGrp="1"/>
          </p:cNvSpPr>
          <p:nvPr>
            <p:ph type="title"/>
          </p:nvPr>
        </p:nvSpPr>
        <p:spPr>
          <a:xfrm>
            <a:off x="571500" y="63500"/>
            <a:ext cx="11045952" cy="990119"/>
          </a:xfrm>
        </p:spPr>
        <p:txBody>
          <a:bodyPr/>
          <a:lstStyle>
            <a:lvl1pPr>
              <a:lnSpc>
                <a:spcPct val="95000"/>
              </a:lnSpc>
              <a:defRPr spc="0"/>
            </a:lvl1pPr>
          </a:lstStyle>
          <a:p>
            <a:r>
              <a:rPr lang="en-US" smtClean="0"/>
              <a:t>Click to edit Master title style</a:t>
            </a:r>
            <a:endParaRPr lang="en-US" dirty="0"/>
          </a:p>
        </p:txBody>
      </p:sp>
      <p:sp>
        <p:nvSpPr>
          <p:cNvPr id="11" name="Footer Placeholder 3"/>
          <p:cNvSpPr>
            <a:spLocks noGrp="1"/>
          </p:cNvSpPr>
          <p:nvPr>
            <p:ph type="ftr" sz="quarter" idx="17"/>
          </p:nvPr>
        </p:nvSpPr>
        <p:spPr/>
        <p:txBody>
          <a:bodyPr/>
          <a:lstStyle>
            <a:lvl1pPr algn="l">
              <a:defRPr sz="1000" spc="0" dirty="0">
                <a:solidFill>
                  <a:schemeClr val="bg2"/>
                </a:solidFill>
              </a:defRPr>
            </a:lvl1pPr>
          </a:lstStyle>
          <a:p>
            <a:endParaRPr lang="en-US" dirty="0"/>
          </a:p>
        </p:txBody>
      </p:sp>
    </p:spTree>
    <p:extLst>
      <p:ext uri="{BB962C8B-B14F-4D97-AF65-F5344CB8AC3E}">
        <p14:creationId xmlns:p14="http://schemas.microsoft.com/office/powerpoint/2010/main" val="730034099"/>
      </p:ext>
    </p:extLst>
  </p:cSld>
  <p:clrMapOvr>
    <a:masterClrMapping/>
  </p:clrMapOvr>
  <p:transition xmlns:p14="http://schemas.microsoft.com/office/powerpoint/2010/main" spd="med">
    <p:fade/>
  </p:transition>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_A">
    <p:bg>
      <p:bgPr>
        <a:solidFill>
          <a:schemeClr val="bg1"/>
        </a:solidFill>
        <a:effectLst/>
      </p:bgPr>
    </p:bg>
    <p:spTree>
      <p:nvGrpSpPr>
        <p:cNvPr id="1" name=""/>
        <p:cNvGrpSpPr/>
        <p:nvPr/>
      </p:nvGrpSpPr>
      <p:grpSpPr>
        <a:xfrm>
          <a:off x="0" y="0"/>
          <a:ext cx="0" cy="0"/>
          <a:chOff x="0" y="0"/>
          <a:chExt cx="0" cy="0"/>
        </a:xfrm>
      </p:grpSpPr>
      <p:sp>
        <p:nvSpPr>
          <p:cNvPr id="55" name="Content Placeholder 7"/>
          <p:cNvSpPr>
            <a:spLocks noGrp="1"/>
          </p:cNvSpPr>
          <p:nvPr>
            <p:ph sz="quarter" idx="10" hasCustomPrompt="1"/>
          </p:nvPr>
        </p:nvSpPr>
        <p:spPr>
          <a:xfrm>
            <a:off x="562424" y="4481184"/>
            <a:ext cx="8552736" cy="611350"/>
          </a:xfrm>
          <a:prstGeom prst="rect">
            <a:avLst/>
          </a:prstGeom>
        </p:spPr>
        <p:txBody>
          <a:bodyPr/>
          <a:lstStyle>
            <a:lvl1pPr>
              <a:lnSpc>
                <a:spcPct val="100000"/>
              </a:lnSpc>
              <a:spcBef>
                <a:spcPts val="0"/>
              </a:spcBef>
              <a:spcAft>
                <a:spcPts val="300"/>
              </a:spcAft>
              <a:buNone/>
              <a:defRPr sz="1800" baseline="0">
                <a:solidFill>
                  <a:schemeClr val="accent2"/>
                </a:solidFill>
              </a:defRPr>
            </a:lvl1pPr>
            <a:lvl2pPr marL="0" indent="0">
              <a:spcBef>
                <a:spcPts val="0"/>
              </a:spcBef>
              <a:buNone/>
              <a:defRPr/>
            </a:lvl2pPr>
          </a:lstStyle>
          <a:p>
            <a:pPr lvl="0"/>
            <a:r>
              <a:rPr lang="en-US" dirty="0" smtClean="0"/>
              <a:t>Name and Title</a:t>
            </a:r>
          </a:p>
          <a:p>
            <a:pPr lvl="1"/>
            <a:r>
              <a:rPr lang="en-US" dirty="0" smtClean="0"/>
              <a:t>Second level</a:t>
            </a:r>
          </a:p>
        </p:txBody>
      </p:sp>
      <p:sp>
        <p:nvSpPr>
          <p:cNvPr id="11" name="Text Placeholder 6"/>
          <p:cNvSpPr>
            <a:spLocks noGrp="1"/>
          </p:cNvSpPr>
          <p:nvPr>
            <p:ph type="body" sz="quarter" idx="16" hasCustomPrompt="1"/>
          </p:nvPr>
        </p:nvSpPr>
        <p:spPr bwMode="invGray">
          <a:xfrm>
            <a:off x="562424" y="5351041"/>
            <a:ext cx="8552736" cy="970824"/>
          </a:xfrm>
          <a:prstGeom prst="rect">
            <a:avLst/>
          </a:prstGeom>
        </p:spPr>
        <p:txBody>
          <a:bodyPr/>
          <a:lstStyle>
            <a:lvl1pPr marL="0" indent="0" algn="l">
              <a:spcBef>
                <a:spcPts val="0"/>
              </a:spcBef>
              <a:spcAft>
                <a:spcPts val="0"/>
              </a:spcAft>
              <a:buFontTx/>
              <a:buNone/>
              <a:defRPr lang="en-US" sz="1400" kern="1200" spc="0" baseline="0" dirty="0" smtClean="0">
                <a:solidFill>
                  <a:schemeClr val="accent2"/>
                </a:solidFill>
                <a:latin typeface="+mn-lt"/>
                <a:ea typeface="+mn-ea"/>
                <a:cs typeface="+mn-cs"/>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smtClean="0"/>
              <a:t>Twitter and Email</a:t>
            </a:r>
          </a:p>
        </p:txBody>
      </p:sp>
      <p:sp>
        <p:nvSpPr>
          <p:cNvPr id="2" name="Title 1"/>
          <p:cNvSpPr>
            <a:spLocks noGrp="1"/>
          </p:cNvSpPr>
          <p:nvPr>
            <p:ph type="ctrTitle"/>
          </p:nvPr>
        </p:nvSpPr>
        <p:spPr>
          <a:xfrm>
            <a:off x="562424" y="823982"/>
            <a:ext cx="11065468" cy="1874128"/>
          </a:xfrm>
        </p:spPr>
        <p:txBody>
          <a:bodyPr>
            <a:noAutofit/>
          </a:bodyPr>
          <a:lstStyle>
            <a:lvl1pPr algn="l">
              <a:lnSpc>
                <a:spcPct val="90000"/>
              </a:lnSpc>
              <a:defRPr sz="5400" spc="0">
                <a:solidFill>
                  <a:schemeClr val="accent1"/>
                </a:solidFill>
                <a:latin typeface="Salesforce Sans Light" panose="020B0305020202020203"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562424" y="2823977"/>
            <a:ext cx="11065468" cy="529086"/>
          </a:xfrm>
          <a:prstGeom prst="rect">
            <a:avLst/>
          </a:prstGeom>
        </p:spPr>
        <p:txBody>
          <a:bodyPr>
            <a:noAutofit/>
          </a:bodyPr>
          <a:lstStyle>
            <a:lvl1pPr marL="342900" indent="-342900" algn="l">
              <a:spcBef>
                <a:spcPts val="0"/>
              </a:spcBef>
              <a:spcAft>
                <a:spcPts val="0"/>
              </a:spcAft>
              <a:buNone/>
              <a:defRPr lang="en-US" sz="2400" kern="1200" spc="0" baseline="0" dirty="0">
                <a:solidFill>
                  <a:schemeClr val="accent2"/>
                </a:solidFill>
                <a:latin typeface="Salesforce Sans" panose="020B0505020202020203" pitchFamily="34"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smtClean="0"/>
              <a:t>Click to edit Master subtitle style</a:t>
            </a:r>
            <a:endParaRPr lang="en-US" dirty="0"/>
          </a:p>
        </p:txBody>
      </p:sp>
      <p:sp>
        <p:nvSpPr>
          <p:cNvPr id="7" name="Rectangle 6"/>
          <p:cNvSpPr/>
          <p:nvPr userDrawn="1"/>
        </p:nvSpPr>
        <p:spPr>
          <a:xfrm>
            <a:off x="1" y="0"/>
            <a:ext cx="12188824" cy="48126"/>
          </a:xfrm>
          <a:prstGeom prst="rect">
            <a:avLst/>
          </a:prstGeom>
          <a:solidFill>
            <a:schemeClr val="accent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pic>
        <p:nvPicPr>
          <p:cNvPr id="13" name="Picture 12" descr="Salesforce_Logo_RGB_8_13_14.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542943" y="5771269"/>
            <a:ext cx="1074737"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819210"/>
      </p:ext>
    </p:extLst>
  </p:cSld>
  <p:clrMapOvr>
    <a:masterClrMapping/>
  </p:clrMapOvr>
  <p:transition xmlns:p14="http://schemas.microsoft.com/office/powerpoint/2010/main" spd="med">
    <p:fade/>
  </p:transition>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_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71500" y="56641"/>
            <a:ext cx="6721137" cy="990119"/>
          </a:xfrm>
          <a:prstGeom prst="rect">
            <a:avLst/>
          </a:prstGeom>
          <a:effectLst/>
        </p:spPr>
        <p:txBody>
          <a:bodyPr rtlCol="0" anchor="b">
            <a:noAutofit/>
          </a:bodyPr>
          <a:lstStyle>
            <a:lvl1pPr>
              <a:lnSpc>
                <a:spcPct val="95000"/>
              </a:lnSpc>
              <a:defRPr baseline="0">
                <a:solidFill>
                  <a:schemeClr val="accent1"/>
                </a:solidFill>
              </a:defRPr>
            </a:lvl1pPr>
          </a:lstStyle>
          <a:p>
            <a:r>
              <a:rPr lang="en-US" smtClean="0"/>
              <a:t>Click to edit Master title style</a:t>
            </a:r>
            <a:endParaRPr lang="en-US" dirty="0"/>
          </a:p>
        </p:txBody>
      </p:sp>
      <p:sp>
        <p:nvSpPr>
          <p:cNvPr id="8" name="Text Placeholder 2"/>
          <p:cNvSpPr>
            <a:spLocks noGrp="1"/>
          </p:cNvSpPr>
          <p:nvPr>
            <p:ph type="body" idx="10"/>
          </p:nvPr>
        </p:nvSpPr>
        <p:spPr>
          <a:xfrm>
            <a:off x="571500" y="1079526"/>
            <a:ext cx="6718300" cy="369332"/>
          </a:xfrm>
        </p:spPr>
        <p:txBody>
          <a:bodyPr>
            <a:spAutoFit/>
          </a:bodyPr>
          <a:lstStyle>
            <a:lvl1pPr marL="0" indent="0">
              <a:lnSpc>
                <a:spcPct val="100000"/>
              </a:lnSpc>
              <a:spcBef>
                <a:spcPts val="0"/>
              </a:spcBef>
              <a:spcAft>
                <a:spcPts val="0"/>
              </a:spcAft>
              <a:buNone/>
              <a:defRPr sz="2400" b="0">
                <a:solidFill>
                  <a:schemeClr val="accent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Picture Placeholder 7"/>
          <p:cNvSpPr>
            <a:spLocks noGrp="1"/>
          </p:cNvSpPr>
          <p:nvPr>
            <p:ph type="pic" sz="quarter" idx="18"/>
          </p:nvPr>
        </p:nvSpPr>
        <p:spPr>
          <a:xfrm>
            <a:off x="7845504" y="54264"/>
            <a:ext cx="4343321" cy="6816466"/>
          </a:xfrm>
          <a:prstGeom prst="rect">
            <a:avLst/>
          </a:prstGeom>
          <a:solidFill>
            <a:schemeClr val="bg1">
              <a:lumMod val="75000"/>
            </a:schemeClr>
          </a:solidFill>
          <a:ln>
            <a:noFill/>
          </a:ln>
        </p:spPr>
        <p:txBody>
          <a:bodyPr rtlCol="0" anchor="ctr">
            <a:noAutofit/>
          </a:bodyPr>
          <a:lstStyle>
            <a:lvl1pPr marL="0" indent="0" algn="ctr">
              <a:buNone/>
              <a:defRPr sz="1600" baseline="0">
                <a:solidFill>
                  <a:schemeClr val="bg1"/>
                </a:solidFill>
              </a:defRPr>
            </a:lvl1pPr>
          </a:lstStyle>
          <a:p>
            <a:pPr lvl="0"/>
            <a:r>
              <a:rPr lang="en-US" noProof="0" smtClean="0"/>
              <a:t>Drag picture to placeholder or click icon to add</a:t>
            </a:r>
            <a:endParaRPr lang="en-US" noProof="0" dirty="0"/>
          </a:p>
        </p:txBody>
      </p:sp>
      <p:sp>
        <p:nvSpPr>
          <p:cNvPr id="12" name="Content Placeholder 2"/>
          <p:cNvSpPr>
            <a:spLocks noGrp="1"/>
          </p:cNvSpPr>
          <p:nvPr>
            <p:ph idx="1"/>
          </p:nvPr>
        </p:nvSpPr>
        <p:spPr>
          <a:xfrm>
            <a:off x="571500" y="1765477"/>
            <a:ext cx="6713894" cy="2589384"/>
          </a:xfrm>
        </p:spPr>
        <p:txBody>
          <a:bodyPr rtlCol="0">
            <a:noAutofit/>
          </a:bodyPr>
          <a:lstStyle>
            <a:lvl1pPr>
              <a:lnSpc>
                <a:spcPct val="100000"/>
              </a:lnSpc>
              <a:spcBef>
                <a:spcPts val="1400"/>
              </a:spcBef>
              <a:defRPr lang="en-US" spc="0" dirty="0" smtClean="0"/>
            </a:lvl1pPr>
            <a:lvl2pPr>
              <a:lnSpc>
                <a:spcPct val="100000"/>
              </a:lnSpc>
              <a:defRPr lang="en-US" spc="0" dirty="0" smtClean="0"/>
            </a:lvl2pPr>
            <a:lvl3pPr>
              <a:defRPr lang="en-US" spc="0" dirty="0" smtClean="0"/>
            </a:lvl3pPr>
            <a:lvl4pPr>
              <a:defRPr lang="en-US" spc="0" dirty="0" smtClean="0"/>
            </a:lvl4pPr>
            <a:lvl5pPr>
              <a:defRPr lang="en-US" spc="0"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6" name="Footer Placeholder 3"/>
          <p:cNvSpPr>
            <a:spLocks noGrp="1"/>
          </p:cNvSpPr>
          <p:nvPr>
            <p:ph type="ftr" sz="quarter" idx="19"/>
          </p:nvPr>
        </p:nvSpPr>
        <p:spPr/>
        <p:txBody>
          <a:bodyPr/>
          <a:lstStyle>
            <a:lvl1pPr>
              <a:defRPr/>
            </a:lvl1pPr>
          </a:lstStyle>
          <a:p>
            <a:endParaRPr lang="en-US" dirty="0"/>
          </a:p>
        </p:txBody>
      </p:sp>
    </p:spTree>
    <p:extLst>
      <p:ext uri="{BB962C8B-B14F-4D97-AF65-F5344CB8AC3E}">
        <p14:creationId xmlns:p14="http://schemas.microsoft.com/office/powerpoint/2010/main" val="431163264"/>
      </p:ext>
    </p:extLst>
  </p:cSld>
  <p:clrMapOvr>
    <a:masterClrMapping/>
  </p:clrMapOvr>
  <p:transition xmlns:p14="http://schemas.microsoft.com/office/powerpoint/2010/main" spd="med">
    <p:fade/>
  </p:transition>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Line_Photo_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71500" y="588756"/>
            <a:ext cx="6726767" cy="990119"/>
          </a:xfrm>
          <a:prstGeom prst="rect">
            <a:avLst/>
          </a:prstGeom>
          <a:effectLst/>
        </p:spPr>
        <p:txBody>
          <a:bodyPr rtlCol="0" anchor="t">
            <a:noAutofit/>
          </a:bodyPr>
          <a:lstStyle>
            <a:lvl1pPr>
              <a:lnSpc>
                <a:spcPct val="95000"/>
              </a:lnSpc>
              <a:defRPr baseline="0">
                <a:solidFill>
                  <a:schemeClr val="accent1"/>
                </a:solidFill>
              </a:defRPr>
            </a:lvl1pPr>
          </a:lstStyle>
          <a:p>
            <a:r>
              <a:rPr lang="en-US" smtClean="0"/>
              <a:t>Click to edit Master title style</a:t>
            </a:r>
            <a:endParaRPr lang="en-US" dirty="0"/>
          </a:p>
        </p:txBody>
      </p:sp>
      <p:sp>
        <p:nvSpPr>
          <p:cNvPr id="8" name="Text Placeholder 2"/>
          <p:cNvSpPr>
            <a:spLocks noGrp="1"/>
          </p:cNvSpPr>
          <p:nvPr>
            <p:ph type="body" idx="10"/>
          </p:nvPr>
        </p:nvSpPr>
        <p:spPr>
          <a:xfrm>
            <a:off x="571500" y="1552503"/>
            <a:ext cx="6718300" cy="369332"/>
          </a:xfrm>
        </p:spPr>
        <p:txBody>
          <a:bodyPr>
            <a:spAutoFit/>
          </a:bodyPr>
          <a:lstStyle>
            <a:lvl1pPr marL="0" indent="0">
              <a:lnSpc>
                <a:spcPct val="100000"/>
              </a:lnSpc>
              <a:spcBef>
                <a:spcPts val="0"/>
              </a:spcBef>
              <a:spcAft>
                <a:spcPts val="0"/>
              </a:spcAft>
              <a:buNone/>
              <a:defRPr sz="2400" b="0">
                <a:solidFill>
                  <a:schemeClr val="accent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Picture Placeholder 7"/>
          <p:cNvSpPr>
            <a:spLocks noGrp="1"/>
          </p:cNvSpPr>
          <p:nvPr>
            <p:ph type="pic" sz="quarter" idx="18"/>
          </p:nvPr>
        </p:nvSpPr>
        <p:spPr>
          <a:xfrm>
            <a:off x="7845504" y="54264"/>
            <a:ext cx="4343321" cy="6816466"/>
          </a:xfrm>
          <a:prstGeom prst="rect">
            <a:avLst/>
          </a:prstGeom>
          <a:solidFill>
            <a:schemeClr val="bg1">
              <a:lumMod val="75000"/>
            </a:schemeClr>
          </a:solidFill>
          <a:ln>
            <a:noFill/>
          </a:ln>
        </p:spPr>
        <p:txBody>
          <a:bodyPr rtlCol="0" anchor="ctr">
            <a:noAutofit/>
          </a:bodyPr>
          <a:lstStyle>
            <a:lvl1pPr marL="0" indent="0" algn="ctr">
              <a:buNone/>
              <a:defRPr sz="1600" baseline="0">
                <a:solidFill>
                  <a:schemeClr val="bg1"/>
                </a:solidFill>
              </a:defRPr>
            </a:lvl1pPr>
          </a:lstStyle>
          <a:p>
            <a:pPr lvl="0"/>
            <a:r>
              <a:rPr lang="en-US" noProof="0" smtClean="0"/>
              <a:t>Drag picture to placeholder or click icon to add</a:t>
            </a:r>
            <a:endParaRPr lang="en-US" noProof="0" dirty="0"/>
          </a:p>
        </p:txBody>
      </p:sp>
      <p:sp>
        <p:nvSpPr>
          <p:cNvPr id="12" name="Content Placeholder 2"/>
          <p:cNvSpPr>
            <a:spLocks noGrp="1"/>
          </p:cNvSpPr>
          <p:nvPr>
            <p:ph idx="1"/>
          </p:nvPr>
        </p:nvSpPr>
        <p:spPr>
          <a:xfrm>
            <a:off x="571500" y="2227037"/>
            <a:ext cx="6713894" cy="2589384"/>
          </a:xfrm>
        </p:spPr>
        <p:txBody>
          <a:bodyPr rtlCol="0">
            <a:noAutofit/>
          </a:bodyPr>
          <a:lstStyle>
            <a:lvl1pPr>
              <a:lnSpc>
                <a:spcPct val="100000"/>
              </a:lnSpc>
              <a:spcBef>
                <a:spcPts val="1400"/>
              </a:spcBef>
              <a:defRPr lang="en-US" spc="0" dirty="0" smtClean="0"/>
            </a:lvl1pPr>
            <a:lvl2pPr>
              <a:lnSpc>
                <a:spcPct val="100000"/>
              </a:lnSpc>
              <a:defRPr lang="en-US" spc="0" dirty="0" smtClean="0"/>
            </a:lvl2pPr>
            <a:lvl3pPr>
              <a:defRPr lang="en-US" spc="0" dirty="0" smtClean="0"/>
            </a:lvl3pPr>
            <a:lvl4pPr>
              <a:defRPr lang="en-US" spc="0" dirty="0" smtClean="0"/>
            </a:lvl4pPr>
            <a:lvl5pPr>
              <a:defRPr lang="en-US" spc="0"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6" name="Footer Placeholder 3"/>
          <p:cNvSpPr>
            <a:spLocks noGrp="1"/>
          </p:cNvSpPr>
          <p:nvPr>
            <p:ph type="ftr" sz="quarter" idx="19"/>
          </p:nvPr>
        </p:nvSpPr>
        <p:spPr/>
        <p:txBody>
          <a:bodyPr/>
          <a:lstStyle>
            <a:lvl1pPr>
              <a:defRPr/>
            </a:lvl1pPr>
          </a:lstStyle>
          <a:p>
            <a:endParaRPr lang="en-US" dirty="0"/>
          </a:p>
        </p:txBody>
      </p:sp>
    </p:spTree>
    <p:extLst>
      <p:ext uri="{BB962C8B-B14F-4D97-AF65-F5344CB8AC3E}">
        <p14:creationId xmlns:p14="http://schemas.microsoft.com/office/powerpoint/2010/main" val="2149714202"/>
      </p:ext>
    </p:extLst>
  </p:cSld>
  <p:clrMapOvr>
    <a:masterClrMapping/>
  </p:clrMapOvr>
  <p:transition xmlns:p14="http://schemas.microsoft.com/office/powerpoint/2010/main" spd="med">
    <p:fade/>
  </p:transition>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ertical Split">
    <p:spTree>
      <p:nvGrpSpPr>
        <p:cNvPr id="1" name=""/>
        <p:cNvGrpSpPr/>
        <p:nvPr/>
      </p:nvGrpSpPr>
      <p:grpSpPr>
        <a:xfrm>
          <a:off x="0" y="0"/>
          <a:ext cx="0" cy="0"/>
          <a:chOff x="0" y="0"/>
          <a:chExt cx="0" cy="0"/>
        </a:xfrm>
      </p:grpSpPr>
      <p:sp>
        <p:nvSpPr>
          <p:cNvPr id="2" name="Rectangle 1"/>
          <p:cNvSpPr/>
          <p:nvPr userDrawn="1"/>
        </p:nvSpPr>
        <p:spPr>
          <a:xfrm>
            <a:off x="7848600" y="8468"/>
            <a:ext cx="4340225" cy="6858000"/>
          </a:xfrm>
          <a:prstGeom prst="rect">
            <a:avLst/>
          </a:prstGeom>
          <a:solidFill>
            <a:schemeClr val="accent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7" name="Title Placeholder 1"/>
          <p:cNvSpPr>
            <a:spLocks noGrp="1"/>
          </p:cNvSpPr>
          <p:nvPr>
            <p:ph type="title"/>
          </p:nvPr>
        </p:nvSpPr>
        <p:spPr>
          <a:xfrm>
            <a:off x="571500" y="56641"/>
            <a:ext cx="6721137" cy="990119"/>
          </a:xfrm>
          <a:prstGeom prst="rect">
            <a:avLst/>
          </a:prstGeom>
          <a:effectLst/>
        </p:spPr>
        <p:txBody>
          <a:bodyPr rtlCol="0" anchor="b">
            <a:noAutofit/>
          </a:bodyPr>
          <a:lstStyle>
            <a:lvl1pPr>
              <a:lnSpc>
                <a:spcPct val="95000"/>
              </a:lnSpc>
              <a:defRPr baseline="0">
                <a:solidFill>
                  <a:schemeClr val="accent1"/>
                </a:solidFill>
              </a:defRPr>
            </a:lvl1pPr>
          </a:lstStyle>
          <a:p>
            <a:r>
              <a:rPr lang="en-US" smtClean="0"/>
              <a:t>Click to edit Master title style</a:t>
            </a:r>
            <a:endParaRPr lang="en-US" dirty="0"/>
          </a:p>
        </p:txBody>
      </p:sp>
      <p:sp>
        <p:nvSpPr>
          <p:cNvPr id="8" name="Text Placeholder 2"/>
          <p:cNvSpPr>
            <a:spLocks noGrp="1"/>
          </p:cNvSpPr>
          <p:nvPr>
            <p:ph type="body" idx="10"/>
          </p:nvPr>
        </p:nvSpPr>
        <p:spPr>
          <a:xfrm>
            <a:off x="571500" y="1079526"/>
            <a:ext cx="6718300" cy="369332"/>
          </a:xfrm>
        </p:spPr>
        <p:txBody>
          <a:bodyPr>
            <a:spAutoFit/>
          </a:bodyPr>
          <a:lstStyle>
            <a:lvl1pPr marL="0" indent="0">
              <a:lnSpc>
                <a:spcPct val="100000"/>
              </a:lnSpc>
              <a:spcBef>
                <a:spcPts val="0"/>
              </a:spcBef>
              <a:spcAft>
                <a:spcPts val="0"/>
              </a:spcAft>
              <a:buNone/>
              <a:defRPr sz="2400" b="0">
                <a:solidFill>
                  <a:schemeClr val="accent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2"/>
          <p:cNvSpPr>
            <a:spLocks noGrp="1"/>
          </p:cNvSpPr>
          <p:nvPr>
            <p:ph idx="1"/>
          </p:nvPr>
        </p:nvSpPr>
        <p:spPr>
          <a:xfrm>
            <a:off x="571500" y="1765477"/>
            <a:ext cx="6713894" cy="2589384"/>
          </a:xfrm>
        </p:spPr>
        <p:txBody>
          <a:bodyPr rtlCol="0">
            <a:noAutofit/>
          </a:bodyPr>
          <a:lstStyle>
            <a:lvl1pPr>
              <a:lnSpc>
                <a:spcPct val="100000"/>
              </a:lnSpc>
              <a:spcBef>
                <a:spcPts val="1400"/>
              </a:spcBef>
              <a:defRPr lang="en-US" spc="0" dirty="0" smtClean="0"/>
            </a:lvl1pPr>
            <a:lvl2pPr>
              <a:lnSpc>
                <a:spcPct val="100000"/>
              </a:lnSpc>
              <a:defRPr lang="en-US" spc="0" dirty="0" smtClean="0"/>
            </a:lvl2pPr>
            <a:lvl3pPr>
              <a:defRPr lang="en-US" spc="0" dirty="0" smtClean="0"/>
            </a:lvl3pPr>
            <a:lvl4pPr>
              <a:defRPr lang="en-US" spc="0" dirty="0" smtClean="0"/>
            </a:lvl4pPr>
            <a:lvl5pPr>
              <a:defRPr lang="en-US" spc="0" dirty="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6" name="Footer Placeholder 3"/>
          <p:cNvSpPr>
            <a:spLocks noGrp="1"/>
          </p:cNvSpPr>
          <p:nvPr>
            <p:ph type="ftr" sz="quarter" idx="19"/>
          </p:nvPr>
        </p:nvSpPr>
        <p:spPr/>
        <p:txBody>
          <a:bodyPr/>
          <a:lstStyle>
            <a:lvl1pPr>
              <a:defRPr/>
            </a:lvl1pPr>
          </a:lstStyle>
          <a:p>
            <a:endParaRPr lang="en-US" dirty="0"/>
          </a:p>
        </p:txBody>
      </p:sp>
    </p:spTree>
    <p:extLst>
      <p:ext uri="{BB962C8B-B14F-4D97-AF65-F5344CB8AC3E}">
        <p14:creationId xmlns:p14="http://schemas.microsoft.com/office/powerpoint/2010/main" val="373791217"/>
      </p:ext>
    </p:extLst>
  </p:cSld>
  <p:clrMapOvr>
    <a:masterClrMapping/>
  </p:clrMapOvr>
  <p:transition xmlns:p14="http://schemas.microsoft.com/office/powerpoint/2010/main" spd="med">
    <p:fade/>
  </p:transition>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egue_slide">
    <p:bg>
      <p:bgPr>
        <a:solidFill>
          <a:srgbClr val="178BD1"/>
        </a:solidFill>
        <a:effectLst/>
      </p:bgPr>
    </p:bg>
    <p:spTree>
      <p:nvGrpSpPr>
        <p:cNvPr id="1" name=""/>
        <p:cNvGrpSpPr/>
        <p:nvPr/>
      </p:nvGrpSpPr>
      <p:grpSpPr>
        <a:xfrm>
          <a:off x="0" y="0"/>
          <a:ext cx="0" cy="0"/>
          <a:chOff x="0" y="0"/>
          <a:chExt cx="0" cy="0"/>
        </a:xfrm>
      </p:grpSpPr>
      <p:sp>
        <p:nvSpPr>
          <p:cNvPr id="9" name="Title 1"/>
          <p:cNvSpPr>
            <a:spLocks noGrp="1"/>
          </p:cNvSpPr>
          <p:nvPr>
            <p:ph type="ctrTitle"/>
          </p:nvPr>
        </p:nvSpPr>
        <p:spPr>
          <a:xfrm>
            <a:off x="1139588" y="1899840"/>
            <a:ext cx="10413242" cy="1994104"/>
          </a:xfrm>
        </p:spPr>
        <p:txBody>
          <a:bodyPr>
            <a:noAutofit/>
          </a:bodyPr>
          <a:lstStyle>
            <a:lvl1pPr marL="0" algn="l" defTabSz="914400" rtl="0" eaLnBrk="1" latinLnBrk="0" hangingPunct="1">
              <a:lnSpc>
                <a:spcPct val="100000"/>
              </a:lnSpc>
              <a:spcBef>
                <a:spcPct val="0"/>
              </a:spcBef>
              <a:buNone/>
              <a:defRPr lang="en-US" sz="6600" b="0" kern="1200" spc="0" baseline="0" dirty="0">
                <a:solidFill>
                  <a:schemeClr val="bg1"/>
                </a:solidFill>
                <a:latin typeface="Salesforce Sans Light" panose="020B0305020202020203" pitchFamily="34" charset="0"/>
                <a:ea typeface="+mj-ea"/>
                <a:cs typeface="+mj-cs"/>
              </a:defRPr>
            </a:lvl1pPr>
          </a:lstStyle>
          <a:p>
            <a:r>
              <a:rPr lang="en-US" smtClean="0"/>
              <a:t>Click to edit Master title style</a:t>
            </a:r>
            <a:endParaRPr lang="en-US" dirty="0"/>
          </a:p>
        </p:txBody>
      </p:sp>
      <p:sp>
        <p:nvSpPr>
          <p:cNvPr id="10" name="Text Placeholder 2"/>
          <p:cNvSpPr>
            <a:spLocks noGrp="1"/>
          </p:cNvSpPr>
          <p:nvPr>
            <p:ph type="body" idx="11"/>
          </p:nvPr>
        </p:nvSpPr>
        <p:spPr>
          <a:xfrm>
            <a:off x="1139588" y="4052678"/>
            <a:ext cx="10420067" cy="715903"/>
          </a:xfrm>
        </p:spPr>
        <p:txBody>
          <a:bodyPr/>
          <a:lstStyle>
            <a:lvl1pPr marL="0" indent="0">
              <a:lnSpc>
                <a:spcPct val="100000"/>
              </a:lnSpc>
              <a:spcBef>
                <a:spcPts val="0"/>
              </a:spcBef>
              <a:spcAft>
                <a:spcPts val="0"/>
              </a:spcAft>
              <a:buNone/>
              <a:defRPr sz="2400" b="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5" name="Freeform 8"/>
          <p:cNvSpPr>
            <a:spLocks/>
          </p:cNvSpPr>
          <p:nvPr userDrawn="1"/>
        </p:nvSpPr>
        <p:spPr bwMode="auto">
          <a:xfrm rot="5400000">
            <a:off x="-3027362" y="3027362"/>
            <a:ext cx="6858000" cy="803275"/>
          </a:xfrm>
          <a:custGeom>
            <a:avLst/>
            <a:gdLst>
              <a:gd name="T0" fmla="*/ 0 w 6858000"/>
              <a:gd name="T1" fmla="*/ 802516 h 802516"/>
              <a:gd name="T2" fmla="*/ 0 w 6858000"/>
              <a:gd name="T3" fmla="*/ 236134 h 802516"/>
              <a:gd name="T4" fmla="*/ 3256361 w 6858000"/>
              <a:gd name="T5" fmla="*/ 236134 h 802516"/>
              <a:gd name="T6" fmla="*/ 3429000 w 6858000"/>
              <a:gd name="T7" fmla="*/ 0 h 802516"/>
              <a:gd name="T8" fmla="*/ 3601639 w 6858000"/>
              <a:gd name="T9" fmla="*/ 236134 h 802516"/>
              <a:gd name="T10" fmla="*/ 6858000 w 6858000"/>
              <a:gd name="T11" fmla="*/ 236134 h 802516"/>
              <a:gd name="T12" fmla="*/ 6858000 w 6858000"/>
              <a:gd name="T13" fmla="*/ 802516 h 8025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858000" h="802516">
                <a:moveTo>
                  <a:pt x="0" y="802516"/>
                </a:moveTo>
                <a:lnTo>
                  <a:pt x="0" y="236134"/>
                </a:lnTo>
                <a:lnTo>
                  <a:pt x="3256361" y="236134"/>
                </a:lnTo>
                <a:lnTo>
                  <a:pt x="3429000" y="0"/>
                </a:lnTo>
                <a:lnTo>
                  <a:pt x="3601639" y="236134"/>
                </a:lnTo>
                <a:lnTo>
                  <a:pt x="6858000" y="236134"/>
                </a:lnTo>
                <a:lnTo>
                  <a:pt x="6858000" y="802516"/>
                </a:lnTo>
                <a:lnTo>
                  <a:pt x="0" y="802516"/>
                </a:lnTo>
                <a:close/>
              </a:path>
            </a:pathLst>
          </a:custGeom>
          <a:solidFill>
            <a:srgbClr val="FFFFFF">
              <a:alpha val="18039"/>
            </a:srgb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pPr lvl="0"/>
            <a:endParaRPr lang="en-US"/>
          </a:p>
        </p:txBody>
      </p:sp>
    </p:spTree>
    <p:extLst>
      <p:ext uri="{BB962C8B-B14F-4D97-AF65-F5344CB8AC3E}">
        <p14:creationId xmlns:p14="http://schemas.microsoft.com/office/powerpoint/2010/main" val="1693858292"/>
      </p:ext>
    </p:extLst>
  </p:cSld>
  <p:clrMapOvr>
    <a:masterClrMapping/>
  </p:clrMapOvr>
  <p:transition xmlns:p14="http://schemas.microsoft.com/office/powerpoint/2010/main" spd="med">
    <p:fade/>
  </p:transition>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egue_slide_White">
    <p:bg>
      <p:bgPr>
        <a:solidFill>
          <a:schemeClr val="bg1"/>
        </a:solidFill>
        <a:effectLst/>
      </p:bgPr>
    </p:bg>
    <p:spTree>
      <p:nvGrpSpPr>
        <p:cNvPr id="1" name=""/>
        <p:cNvGrpSpPr/>
        <p:nvPr/>
      </p:nvGrpSpPr>
      <p:grpSpPr>
        <a:xfrm>
          <a:off x="0" y="0"/>
          <a:ext cx="0" cy="0"/>
          <a:chOff x="0" y="0"/>
          <a:chExt cx="0" cy="0"/>
        </a:xfrm>
      </p:grpSpPr>
      <p:sp>
        <p:nvSpPr>
          <p:cNvPr id="4" name="Freeform 8"/>
          <p:cNvSpPr>
            <a:spLocks/>
          </p:cNvSpPr>
          <p:nvPr/>
        </p:nvSpPr>
        <p:spPr bwMode="auto">
          <a:xfrm rot="5400000">
            <a:off x="-3027362" y="3027362"/>
            <a:ext cx="6858000" cy="803275"/>
          </a:xfrm>
          <a:custGeom>
            <a:avLst/>
            <a:gdLst>
              <a:gd name="T0" fmla="*/ 0 w 6858000"/>
              <a:gd name="T1" fmla="*/ 802516 h 802516"/>
              <a:gd name="T2" fmla="*/ 0 w 6858000"/>
              <a:gd name="T3" fmla="*/ 236134 h 802516"/>
              <a:gd name="T4" fmla="*/ 3254656 w 6858000"/>
              <a:gd name="T5" fmla="*/ 236134 h 802516"/>
              <a:gd name="T6" fmla="*/ 3427295 w 6858000"/>
              <a:gd name="T7" fmla="*/ 0 h 802516"/>
              <a:gd name="T8" fmla="*/ 3599934 w 6858000"/>
              <a:gd name="T9" fmla="*/ 236134 h 802516"/>
              <a:gd name="T10" fmla="*/ 6858000 w 6858000"/>
              <a:gd name="T11" fmla="*/ 236134 h 802516"/>
              <a:gd name="T12" fmla="*/ 6858000 w 6858000"/>
              <a:gd name="T13" fmla="*/ 802516 h 80251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858000" h="802516">
                <a:moveTo>
                  <a:pt x="0" y="802516"/>
                </a:moveTo>
                <a:lnTo>
                  <a:pt x="0" y="236134"/>
                </a:lnTo>
                <a:lnTo>
                  <a:pt x="3254656" y="236134"/>
                </a:lnTo>
                <a:lnTo>
                  <a:pt x="3427295" y="0"/>
                </a:lnTo>
                <a:lnTo>
                  <a:pt x="3599934" y="236134"/>
                </a:lnTo>
                <a:lnTo>
                  <a:pt x="6858000" y="236134"/>
                </a:lnTo>
                <a:lnTo>
                  <a:pt x="6858000" y="802516"/>
                </a:lnTo>
                <a:lnTo>
                  <a:pt x="0" y="802516"/>
                </a:lnTo>
                <a:close/>
              </a:path>
            </a:pathLst>
          </a:custGeom>
          <a:solidFill>
            <a:schemeClr val="bg2">
              <a:alpha val="70195"/>
            </a:scheme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endParaRPr lang="en-US"/>
          </a:p>
        </p:txBody>
      </p:sp>
      <p:sp>
        <p:nvSpPr>
          <p:cNvPr id="9" name="Title 1"/>
          <p:cNvSpPr>
            <a:spLocks noGrp="1"/>
          </p:cNvSpPr>
          <p:nvPr>
            <p:ph type="ctrTitle"/>
          </p:nvPr>
        </p:nvSpPr>
        <p:spPr>
          <a:xfrm>
            <a:off x="1139588" y="1899840"/>
            <a:ext cx="10413242" cy="1994104"/>
          </a:xfrm>
        </p:spPr>
        <p:txBody>
          <a:bodyPr>
            <a:noAutofit/>
          </a:bodyPr>
          <a:lstStyle>
            <a:lvl1pPr marL="0" algn="l" defTabSz="914400" rtl="0" eaLnBrk="1" latinLnBrk="0" hangingPunct="1">
              <a:lnSpc>
                <a:spcPct val="100000"/>
              </a:lnSpc>
              <a:spcBef>
                <a:spcPct val="0"/>
              </a:spcBef>
              <a:buNone/>
              <a:defRPr lang="en-US" sz="6600" b="0" kern="1200" spc="0" baseline="0" dirty="0">
                <a:solidFill>
                  <a:schemeClr val="accent1"/>
                </a:solidFill>
                <a:latin typeface="Salesforce Sans Light" panose="020B0305020202020203" pitchFamily="34" charset="0"/>
                <a:ea typeface="+mj-ea"/>
                <a:cs typeface="+mj-cs"/>
              </a:defRPr>
            </a:lvl1pPr>
          </a:lstStyle>
          <a:p>
            <a:r>
              <a:rPr lang="en-US" smtClean="0"/>
              <a:t>Click to edit Master title style</a:t>
            </a:r>
            <a:endParaRPr lang="en-US" dirty="0"/>
          </a:p>
        </p:txBody>
      </p:sp>
      <p:sp>
        <p:nvSpPr>
          <p:cNvPr id="11" name="Text Placeholder 2"/>
          <p:cNvSpPr>
            <a:spLocks noGrp="1"/>
          </p:cNvSpPr>
          <p:nvPr>
            <p:ph type="body" idx="11"/>
          </p:nvPr>
        </p:nvSpPr>
        <p:spPr>
          <a:xfrm>
            <a:off x="1139588" y="4052678"/>
            <a:ext cx="10420067" cy="715903"/>
          </a:xfrm>
        </p:spPr>
        <p:txBody>
          <a:bodyPr/>
          <a:lstStyle>
            <a:lvl1pPr marL="0" indent="0">
              <a:lnSpc>
                <a:spcPct val="100000"/>
              </a:lnSpc>
              <a:spcBef>
                <a:spcPts val="0"/>
              </a:spcBef>
              <a:spcAft>
                <a:spcPts val="0"/>
              </a:spcAft>
              <a:buNone/>
              <a:defRPr sz="2400" b="0">
                <a:solidFill>
                  <a:schemeClr val="accent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pic>
        <p:nvPicPr>
          <p:cNvPr id="5" name="Picture 4" descr="Salesforce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11584" y="6090770"/>
            <a:ext cx="616462" cy="431525"/>
          </a:xfrm>
          <a:prstGeom prst="rect">
            <a:avLst/>
          </a:prstGeom>
        </p:spPr>
      </p:pic>
    </p:spTree>
    <p:extLst>
      <p:ext uri="{BB962C8B-B14F-4D97-AF65-F5344CB8AC3E}">
        <p14:creationId xmlns:p14="http://schemas.microsoft.com/office/powerpoint/2010/main" val="1786013443"/>
      </p:ext>
    </p:extLst>
  </p:cSld>
  <p:clrMapOvr>
    <a:masterClrMapping/>
  </p:clrMapOvr>
  <p:transition xmlns:p14="http://schemas.microsoft.com/office/powerpoint/2010/main" spd="med">
    <p:fade/>
  </p:transition>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Basic_dark">
    <p:bg>
      <p:bgPr>
        <a:solidFill>
          <a:srgbClr val="032750"/>
        </a:solidFill>
        <a:effectLst/>
      </p:bgPr>
    </p:bg>
    <p:spTree>
      <p:nvGrpSpPr>
        <p:cNvPr id="1" name=""/>
        <p:cNvGrpSpPr/>
        <p:nvPr/>
      </p:nvGrpSpPr>
      <p:grpSpPr>
        <a:xfrm>
          <a:off x="0" y="0"/>
          <a:ext cx="0" cy="0"/>
          <a:chOff x="0" y="0"/>
          <a:chExt cx="0" cy="0"/>
        </a:xfrm>
      </p:grpSpPr>
      <p:pic>
        <p:nvPicPr>
          <p:cNvPr id="7" name="Picture 8" descr="Salesforce 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10900" y="6091238"/>
            <a:ext cx="6175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1" y="0"/>
            <a:ext cx="12188824" cy="48126"/>
          </a:xfrm>
          <a:prstGeom prst="rect">
            <a:avLst/>
          </a:prstGeom>
          <a:solidFill>
            <a:schemeClr val="accent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endParaRPr lang="en-US" dirty="0">
              <a:latin typeface="Salesforce Sans"/>
              <a:cs typeface="Salesforce Sans"/>
            </a:endParaRPr>
          </a:p>
        </p:txBody>
      </p:sp>
      <p:sp>
        <p:nvSpPr>
          <p:cNvPr id="2" name="Title 1"/>
          <p:cNvSpPr>
            <a:spLocks noGrp="1"/>
          </p:cNvSpPr>
          <p:nvPr>
            <p:ph type="title"/>
          </p:nvPr>
        </p:nvSpPr>
        <p:spPr>
          <a:xfrm>
            <a:off x="571500" y="63500"/>
            <a:ext cx="11045952" cy="990119"/>
          </a:xfrm>
        </p:spPr>
        <p:txBody>
          <a:bodyPr/>
          <a:lstStyle>
            <a:lvl1pPr>
              <a:lnSpc>
                <a:spcPct val="100000"/>
              </a:lnSpc>
              <a:defRPr/>
            </a:lvl1pPr>
          </a:lstStyle>
          <a:p>
            <a:r>
              <a:rPr lang="en-US" smtClean="0"/>
              <a:t>Click to edit Master title style</a:t>
            </a:r>
            <a:endParaRPr lang="en-US" dirty="0"/>
          </a:p>
        </p:txBody>
      </p:sp>
      <p:sp>
        <p:nvSpPr>
          <p:cNvPr id="5" name="Content Placeholder 4"/>
          <p:cNvSpPr>
            <a:spLocks noGrp="1"/>
          </p:cNvSpPr>
          <p:nvPr>
            <p:ph sz="quarter" idx="11"/>
          </p:nvPr>
        </p:nvSpPr>
        <p:spPr>
          <a:xfrm>
            <a:off x="571500" y="1764792"/>
            <a:ext cx="11045825" cy="4223258"/>
          </a:xfrm>
        </p:spPr>
        <p:txBody>
          <a:bodyPr/>
          <a:lstStyle>
            <a:lvl1pPr>
              <a:lnSpc>
                <a:spcPct val="100000"/>
              </a:lnSpc>
              <a:defRPr>
                <a:solidFill>
                  <a:schemeClr val="bg1"/>
                </a:solidFill>
              </a:defRPr>
            </a:lvl1pPr>
            <a:lvl2pPr>
              <a:lnSpc>
                <a:spcPct val="100000"/>
              </a:lnSpc>
              <a:buClr>
                <a:schemeClr val="accent2">
                  <a:lumMod val="20000"/>
                  <a:lumOff val="80000"/>
                </a:schemeClr>
              </a:buClr>
              <a:defRPr>
                <a:solidFill>
                  <a:schemeClr val="bg1"/>
                </a:solidFill>
              </a:defRPr>
            </a:lvl2pPr>
            <a:lvl3pPr>
              <a:lnSpc>
                <a:spcPct val="100000"/>
              </a:lnSpc>
              <a:buClr>
                <a:schemeClr val="accent2">
                  <a:lumMod val="20000"/>
                  <a:lumOff val="80000"/>
                </a:schemeClr>
              </a:buClr>
              <a:defRPr>
                <a:solidFill>
                  <a:schemeClr val="bg1"/>
                </a:solidFill>
              </a:defRPr>
            </a:lvl3pPr>
            <a:lvl4pPr>
              <a:lnSpc>
                <a:spcPct val="100000"/>
              </a:lnSpc>
              <a:buClr>
                <a:schemeClr val="accent2">
                  <a:lumMod val="20000"/>
                  <a:lumOff val="80000"/>
                </a:schemeClr>
              </a:buClr>
              <a:defRPr>
                <a:solidFill>
                  <a:schemeClr val="bg1"/>
                </a:solidFill>
              </a:defRPr>
            </a:lvl4pPr>
            <a:lvl5pPr>
              <a:lnSpc>
                <a:spcPct val="100000"/>
              </a:lnSpc>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2"/>
          <p:cNvSpPr>
            <a:spLocks noGrp="1"/>
          </p:cNvSpPr>
          <p:nvPr>
            <p:ph type="body" idx="12"/>
          </p:nvPr>
        </p:nvSpPr>
        <p:spPr>
          <a:xfrm>
            <a:off x="571500" y="1078992"/>
            <a:ext cx="11045952" cy="329184"/>
          </a:xfrm>
        </p:spPr>
        <p:txBody>
          <a:bodyPr/>
          <a:lstStyle>
            <a:lvl1pPr marL="0" indent="0">
              <a:lnSpc>
                <a:spcPct val="100000"/>
              </a:lnSpc>
              <a:spcBef>
                <a:spcPts val="0"/>
              </a:spcBef>
              <a:spcAft>
                <a:spcPts val="0"/>
              </a:spcAft>
              <a:buNone/>
              <a:defRPr sz="2400" b="0">
                <a:solidFill>
                  <a:schemeClr val="accent2">
                    <a:lumMod val="40000"/>
                    <a:lumOff val="60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9" name="Footer Placeholder 3"/>
          <p:cNvSpPr>
            <a:spLocks noGrp="1"/>
          </p:cNvSpPr>
          <p:nvPr>
            <p:ph type="ftr" sz="quarter" idx="13"/>
          </p:nvPr>
        </p:nvSpPr>
        <p:spPr/>
        <p:txBody>
          <a:bodyPr/>
          <a:lstStyle>
            <a:lvl1pPr algn="l">
              <a:defRPr sz="1000" spc="0" dirty="0">
                <a:solidFill>
                  <a:schemeClr val="accent2">
                    <a:lumMod val="60000"/>
                    <a:lumOff val="40000"/>
                  </a:schemeClr>
                </a:solidFill>
              </a:defRPr>
            </a:lvl1pPr>
          </a:lstStyle>
          <a:p>
            <a:endParaRPr lang="en-US" dirty="0"/>
          </a:p>
        </p:txBody>
      </p:sp>
    </p:spTree>
    <p:extLst>
      <p:ext uri="{BB962C8B-B14F-4D97-AF65-F5344CB8AC3E}">
        <p14:creationId xmlns:p14="http://schemas.microsoft.com/office/powerpoint/2010/main" val="3549512098"/>
      </p:ext>
    </p:extLst>
  </p:cSld>
  <p:clrMapOvr>
    <a:masterClrMapping/>
  </p:clrMapOvr>
  <p:transition xmlns:p14="http://schemas.microsoft.com/office/powerpoint/2010/mai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egue_slide_Dark">
    <p:bg>
      <p:bgPr>
        <a:solidFill>
          <a:srgbClr val="032750"/>
        </a:solidFill>
        <a:effectLst/>
      </p:bgPr>
    </p:bg>
    <p:spTree>
      <p:nvGrpSpPr>
        <p:cNvPr id="1" name=""/>
        <p:cNvGrpSpPr/>
        <p:nvPr/>
      </p:nvGrpSpPr>
      <p:grpSpPr>
        <a:xfrm>
          <a:off x="0" y="0"/>
          <a:ext cx="0" cy="0"/>
          <a:chOff x="0" y="0"/>
          <a:chExt cx="0" cy="0"/>
        </a:xfrm>
      </p:grpSpPr>
      <p:sp>
        <p:nvSpPr>
          <p:cNvPr id="4" name="Freeform 3"/>
          <p:cNvSpPr/>
          <p:nvPr/>
        </p:nvSpPr>
        <p:spPr>
          <a:xfrm rot="5400000">
            <a:off x="-3027362" y="3027362"/>
            <a:ext cx="6858000" cy="803275"/>
          </a:xfrm>
          <a:custGeom>
            <a:avLst/>
            <a:gdLst>
              <a:gd name="connsiteX0" fmla="*/ 0 w 6858000"/>
              <a:gd name="connsiteY0" fmla="*/ 802516 h 802516"/>
              <a:gd name="connsiteX1" fmla="*/ 0 w 6858000"/>
              <a:gd name="connsiteY1" fmla="*/ 236134 h 802516"/>
              <a:gd name="connsiteX2" fmla="*/ 3256361 w 6858000"/>
              <a:gd name="connsiteY2" fmla="*/ 236134 h 802516"/>
              <a:gd name="connsiteX3" fmla="*/ 3429000 w 6858000"/>
              <a:gd name="connsiteY3" fmla="*/ 0 h 802516"/>
              <a:gd name="connsiteX4" fmla="*/ 3601639 w 6858000"/>
              <a:gd name="connsiteY4" fmla="*/ 236134 h 802516"/>
              <a:gd name="connsiteX5" fmla="*/ 6858000 w 6858000"/>
              <a:gd name="connsiteY5" fmla="*/ 236134 h 802516"/>
              <a:gd name="connsiteX6" fmla="*/ 6858000 w 6858000"/>
              <a:gd name="connsiteY6" fmla="*/ 802516 h 802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802516">
                <a:moveTo>
                  <a:pt x="0" y="802516"/>
                </a:moveTo>
                <a:lnTo>
                  <a:pt x="0" y="236134"/>
                </a:lnTo>
                <a:lnTo>
                  <a:pt x="3256361" y="236134"/>
                </a:lnTo>
                <a:lnTo>
                  <a:pt x="3429000" y="0"/>
                </a:lnTo>
                <a:lnTo>
                  <a:pt x="3601639" y="236134"/>
                </a:lnTo>
                <a:lnTo>
                  <a:pt x="6858000" y="236134"/>
                </a:lnTo>
                <a:lnTo>
                  <a:pt x="6858000" y="802516"/>
                </a:lnTo>
                <a:close/>
              </a:path>
            </a:pathLst>
          </a:custGeom>
          <a:solidFill>
            <a:schemeClr val="accent1">
              <a:lumMod val="60000"/>
              <a:lumOff val="40000"/>
              <a:alpha val="15000"/>
            </a:schemeClr>
          </a:solidFill>
          <a:ln w="12700">
            <a:miter lim="400000"/>
          </a:ln>
        </p:spPr>
        <p:txBody>
          <a:bodyPr lIns="0" tIns="0" rIns="0" bIns="0" anchor="ctr"/>
          <a:lstStyle/>
          <a:p>
            <a:pPr fontAlgn="auto">
              <a:spcBef>
                <a:spcPts val="0"/>
              </a:spcBef>
              <a:spcAft>
                <a:spcPts val="0"/>
              </a:spcAft>
              <a:defRPr/>
            </a:pPr>
            <a:endParaRPr lang="en-US" sz="700" dirty="0">
              <a:latin typeface="+mn-lt"/>
              <a:ea typeface="+mn-ea"/>
              <a:cs typeface="+mn-cs"/>
            </a:endParaRPr>
          </a:p>
        </p:txBody>
      </p:sp>
      <p:sp>
        <p:nvSpPr>
          <p:cNvPr id="9" name="Title 1"/>
          <p:cNvSpPr>
            <a:spLocks noGrp="1"/>
          </p:cNvSpPr>
          <p:nvPr>
            <p:ph type="ctrTitle"/>
          </p:nvPr>
        </p:nvSpPr>
        <p:spPr>
          <a:xfrm>
            <a:off x="1139588" y="1899840"/>
            <a:ext cx="10413242" cy="1994104"/>
          </a:xfrm>
        </p:spPr>
        <p:txBody>
          <a:bodyPr>
            <a:noAutofit/>
          </a:bodyPr>
          <a:lstStyle>
            <a:lvl1pPr marL="0" algn="l" defTabSz="914400" rtl="0" eaLnBrk="1" latinLnBrk="0" hangingPunct="1">
              <a:lnSpc>
                <a:spcPct val="100000"/>
              </a:lnSpc>
              <a:spcBef>
                <a:spcPct val="0"/>
              </a:spcBef>
              <a:buNone/>
              <a:defRPr lang="en-US" sz="6600" b="0" kern="1200" spc="0" baseline="0" dirty="0">
                <a:solidFill>
                  <a:srgbClr val="00A1E0"/>
                </a:solidFill>
                <a:latin typeface="Salesforce Sans Light" panose="020B0305020202020203" pitchFamily="34" charset="0"/>
                <a:ea typeface="+mj-ea"/>
                <a:cs typeface="+mj-cs"/>
              </a:defRPr>
            </a:lvl1pPr>
          </a:lstStyle>
          <a:p>
            <a:r>
              <a:rPr lang="en-US" smtClean="0"/>
              <a:t>Click to edit Master title style</a:t>
            </a:r>
            <a:endParaRPr lang="en-US" dirty="0"/>
          </a:p>
        </p:txBody>
      </p:sp>
      <p:sp>
        <p:nvSpPr>
          <p:cNvPr id="10" name="Text Placeholder 2"/>
          <p:cNvSpPr>
            <a:spLocks noGrp="1"/>
          </p:cNvSpPr>
          <p:nvPr>
            <p:ph type="body" idx="11"/>
          </p:nvPr>
        </p:nvSpPr>
        <p:spPr>
          <a:xfrm>
            <a:off x="1139588" y="4052678"/>
            <a:ext cx="10420067" cy="715903"/>
          </a:xfrm>
        </p:spPr>
        <p:txBody>
          <a:bodyPr/>
          <a:lstStyle>
            <a:lvl1pPr marL="0" indent="0">
              <a:lnSpc>
                <a:spcPct val="100000"/>
              </a:lnSpc>
              <a:spcBef>
                <a:spcPts val="0"/>
              </a:spcBef>
              <a:spcAft>
                <a:spcPts val="0"/>
              </a:spcAft>
              <a:buNone/>
              <a:defRPr sz="2400" b="0">
                <a:solidFill>
                  <a:schemeClr val="accent2">
                    <a:lumMod val="40000"/>
                    <a:lumOff val="60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extLst>
      <p:ext uri="{BB962C8B-B14F-4D97-AF65-F5344CB8AC3E}">
        <p14:creationId xmlns:p14="http://schemas.microsoft.com/office/powerpoint/2010/main" val="535312862"/>
      </p:ext>
    </p:extLst>
  </p:cSld>
  <p:clrMapOvr>
    <a:masterClrMapping/>
  </p:clrMapOvr>
  <p:transition xmlns:p14="http://schemas.microsoft.com/office/powerpoint/2010/main" spd="med">
    <p:fade/>
  </p:transition>
  <p:hf sldNum="0" hdr="0" dt="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Speaker_slide_A">
    <p:bg>
      <p:bgPr>
        <a:solidFill>
          <a:srgbClr val="032750"/>
        </a:solidFill>
        <a:effectLst/>
      </p:bgPr>
    </p:bg>
    <p:spTree>
      <p:nvGrpSpPr>
        <p:cNvPr id="1" name=""/>
        <p:cNvGrpSpPr/>
        <p:nvPr/>
      </p:nvGrpSpPr>
      <p:grpSpPr>
        <a:xfrm>
          <a:off x="0" y="0"/>
          <a:ext cx="0" cy="0"/>
          <a:chOff x="0" y="0"/>
          <a:chExt cx="0" cy="0"/>
        </a:xfrm>
      </p:grpSpPr>
      <p:sp>
        <p:nvSpPr>
          <p:cNvPr id="5" name="Isosceles Triangle 4"/>
          <p:cNvSpPr/>
          <p:nvPr/>
        </p:nvSpPr>
        <p:spPr>
          <a:xfrm rot="16200000">
            <a:off x="5932081" y="169314"/>
            <a:ext cx="4858602" cy="6519373"/>
          </a:xfrm>
          <a:custGeom>
            <a:avLst/>
            <a:gdLst/>
            <a:ahLst/>
            <a:cxnLst/>
            <a:rect l="l" t="t" r="r" b="b"/>
            <a:pathLst>
              <a:path w="4858602" h="6519373">
                <a:moveTo>
                  <a:pt x="4858602" y="307361"/>
                </a:moveTo>
                <a:lnTo>
                  <a:pt x="4858602" y="6446591"/>
                </a:lnTo>
                <a:cubicBezTo>
                  <a:pt x="4858602" y="6486787"/>
                  <a:pt x="4826016" y="6519373"/>
                  <a:pt x="4785820" y="6519373"/>
                </a:cubicBezTo>
                <a:lnTo>
                  <a:pt x="72782" y="6519373"/>
                </a:lnTo>
                <a:cubicBezTo>
                  <a:pt x="32586" y="6519373"/>
                  <a:pt x="0" y="6486787"/>
                  <a:pt x="0" y="6446591"/>
                </a:cubicBezTo>
                <a:lnTo>
                  <a:pt x="0" y="307361"/>
                </a:lnTo>
                <a:cubicBezTo>
                  <a:pt x="0" y="267165"/>
                  <a:pt x="32586" y="234579"/>
                  <a:pt x="72782" y="234579"/>
                </a:cubicBezTo>
                <a:lnTo>
                  <a:pt x="2258762" y="234579"/>
                </a:lnTo>
                <a:lnTo>
                  <a:pt x="2430889" y="0"/>
                </a:lnTo>
                <a:lnTo>
                  <a:pt x="2603015" y="234579"/>
                </a:lnTo>
                <a:lnTo>
                  <a:pt x="4785820" y="234579"/>
                </a:lnTo>
                <a:cubicBezTo>
                  <a:pt x="4826016" y="234579"/>
                  <a:pt x="4858602" y="267165"/>
                  <a:pt x="4858602" y="307361"/>
                </a:cubicBezTo>
                <a:close/>
              </a:path>
            </a:pathLst>
          </a:custGeom>
          <a:solidFill>
            <a:srgbClr val="148DD9"/>
          </a:solidFill>
          <a:ln w="12700">
            <a:miter lim="400000"/>
          </a:ln>
        </p:spPr>
        <p:txBody>
          <a:bodyPr lIns="0" tIns="0" rIns="0" bIns="0" anchor="ctr"/>
          <a:lstStyle/>
          <a:p>
            <a:pPr fontAlgn="auto">
              <a:spcBef>
                <a:spcPts val="0"/>
              </a:spcBef>
              <a:spcAft>
                <a:spcPts val="0"/>
              </a:spcAft>
              <a:defRPr/>
            </a:pPr>
            <a:endParaRPr lang="en-US" sz="700" dirty="0">
              <a:solidFill>
                <a:srgbClr val="00A1E0"/>
              </a:solidFill>
              <a:latin typeface="+mn-lt"/>
              <a:ea typeface="+mn-ea"/>
              <a:cs typeface="+mn-cs"/>
            </a:endParaRPr>
          </a:p>
        </p:txBody>
      </p:sp>
      <p:sp>
        <p:nvSpPr>
          <p:cNvPr id="9" name="Title 1"/>
          <p:cNvSpPr>
            <a:spLocks noGrp="1"/>
          </p:cNvSpPr>
          <p:nvPr>
            <p:ph type="ctrTitle"/>
          </p:nvPr>
        </p:nvSpPr>
        <p:spPr>
          <a:xfrm>
            <a:off x="5909479" y="1596788"/>
            <a:ext cx="5138383" cy="1994104"/>
          </a:xfrm>
        </p:spPr>
        <p:txBody>
          <a:bodyPr>
            <a:noAutofit/>
          </a:bodyPr>
          <a:lstStyle>
            <a:lvl1pPr marL="0" algn="l" defTabSz="914400" rtl="0" eaLnBrk="1" latinLnBrk="0" hangingPunct="1">
              <a:lnSpc>
                <a:spcPct val="100000"/>
              </a:lnSpc>
              <a:spcBef>
                <a:spcPct val="0"/>
              </a:spcBef>
              <a:buNone/>
              <a:defRPr lang="en-US" sz="5400" b="0" kern="1200" spc="0" baseline="0" dirty="0">
                <a:solidFill>
                  <a:schemeClr val="bg1"/>
                </a:solidFill>
                <a:latin typeface="Salesforce Sans Light" panose="020B0305020202020203" pitchFamily="34" charset="0"/>
                <a:ea typeface="+mj-ea"/>
                <a:cs typeface="+mj-cs"/>
              </a:defRPr>
            </a:lvl1pPr>
          </a:lstStyle>
          <a:p>
            <a:r>
              <a:rPr lang="en-US" smtClean="0"/>
              <a:t>Click to edit Master title style</a:t>
            </a:r>
            <a:endParaRPr lang="en-US" dirty="0"/>
          </a:p>
        </p:txBody>
      </p:sp>
      <p:sp>
        <p:nvSpPr>
          <p:cNvPr id="6" name="Text Placeholder 2"/>
          <p:cNvSpPr>
            <a:spLocks noGrp="1"/>
          </p:cNvSpPr>
          <p:nvPr>
            <p:ph type="body" idx="11"/>
          </p:nvPr>
        </p:nvSpPr>
        <p:spPr>
          <a:xfrm>
            <a:off x="5909216" y="3678610"/>
            <a:ext cx="5145471" cy="715903"/>
          </a:xfrm>
        </p:spPr>
        <p:txBody>
          <a:bodyPr/>
          <a:lstStyle>
            <a:lvl1pPr marL="0" indent="0">
              <a:lnSpc>
                <a:spcPct val="100000"/>
              </a:lnSpc>
              <a:spcBef>
                <a:spcPts val="0"/>
              </a:spcBef>
              <a:spcAft>
                <a:spcPts val="0"/>
              </a:spcAft>
              <a:buNone/>
              <a:defRPr sz="2400" b="0">
                <a:solidFill>
                  <a:schemeClr val="bg2"/>
                </a:solidFill>
                <a:latin typeface="Salesforce Sans Light"/>
                <a:cs typeface="Salesforce Sans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extLst>
      <p:ext uri="{BB962C8B-B14F-4D97-AF65-F5344CB8AC3E}">
        <p14:creationId xmlns:p14="http://schemas.microsoft.com/office/powerpoint/2010/main" val="2447911591"/>
      </p:ext>
    </p:extLst>
  </p:cSld>
  <p:clrMapOvr>
    <a:masterClrMapping/>
  </p:clrMapOvr>
  <p:transition xmlns:p14="http://schemas.microsoft.com/office/powerpoint/2010/mai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Speaker_slide_B">
    <p:bg>
      <p:bgPr>
        <a:solidFill>
          <a:schemeClr val="bg1"/>
        </a:solidFill>
        <a:effectLst/>
      </p:bgPr>
    </p:bg>
    <p:spTree>
      <p:nvGrpSpPr>
        <p:cNvPr id="1" name=""/>
        <p:cNvGrpSpPr/>
        <p:nvPr/>
      </p:nvGrpSpPr>
      <p:grpSpPr>
        <a:xfrm>
          <a:off x="0" y="0"/>
          <a:ext cx="0" cy="0"/>
          <a:chOff x="0" y="0"/>
          <a:chExt cx="0" cy="0"/>
        </a:xfrm>
      </p:grpSpPr>
      <p:sp>
        <p:nvSpPr>
          <p:cNvPr id="6" name="Rounded Rectangle 5"/>
          <p:cNvSpPr/>
          <p:nvPr userDrawn="1"/>
        </p:nvSpPr>
        <p:spPr>
          <a:xfrm>
            <a:off x="5336275" y="999699"/>
            <a:ext cx="6284794" cy="4858602"/>
          </a:xfrm>
          <a:prstGeom prst="roundRect">
            <a:avLst>
              <a:gd name="adj" fmla="val 1498"/>
            </a:avLst>
          </a:prstGeom>
          <a:solidFill>
            <a:schemeClr val="bg2">
              <a:alpha val="50000"/>
            </a:schemeClr>
          </a:solidFill>
          <a:ln w="12700">
            <a:miter lim="400000"/>
          </a:ln>
        </p:spPr>
        <p:txBody>
          <a:bodyPr wrap="square" lIns="0" tIns="0" rIns="0" bIns="0" anchor="ctr">
            <a:noAutofit/>
          </a:bodyPr>
          <a:lstStyle/>
          <a:p>
            <a:pPr lvl="0"/>
            <a:endParaRPr lang="en-US" sz="700" dirty="0" smtClean="0"/>
          </a:p>
        </p:txBody>
      </p:sp>
      <p:sp>
        <p:nvSpPr>
          <p:cNvPr id="4" name="Rounded Rectangle 8"/>
          <p:cNvSpPr>
            <a:spLocks noChangeArrowheads="1"/>
          </p:cNvSpPr>
          <p:nvPr/>
        </p:nvSpPr>
        <p:spPr bwMode="auto">
          <a:xfrm>
            <a:off x="5335588" y="1000125"/>
            <a:ext cx="6284912" cy="4857750"/>
          </a:xfrm>
          <a:prstGeom prst="roundRect">
            <a:avLst>
              <a:gd name="adj" fmla="val 1500"/>
            </a:avLst>
          </a:prstGeom>
          <a:solidFill>
            <a:schemeClr val="bg2">
              <a:alpha val="50195"/>
            </a:scheme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endParaRPr lang="en-US" sz="700"/>
          </a:p>
        </p:txBody>
      </p:sp>
      <p:sp>
        <p:nvSpPr>
          <p:cNvPr id="5" name="Isosceles Triangle 9"/>
          <p:cNvSpPr>
            <a:spLocks noChangeArrowheads="1"/>
          </p:cNvSpPr>
          <p:nvPr/>
        </p:nvSpPr>
        <p:spPr bwMode="auto">
          <a:xfrm rot="16200000">
            <a:off x="5033963" y="3305175"/>
            <a:ext cx="358775" cy="244475"/>
          </a:xfrm>
          <a:prstGeom prst="triangle">
            <a:avLst>
              <a:gd name="adj" fmla="val 50000"/>
            </a:avLst>
          </a:prstGeom>
          <a:solidFill>
            <a:schemeClr val="bg2">
              <a:alpha val="50195"/>
            </a:scheme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endParaRPr lang="en-US" sz="700"/>
          </a:p>
        </p:txBody>
      </p:sp>
      <p:sp>
        <p:nvSpPr>
          <p:cNvPr id="9" name="Title 1"/>
          <p:cNvSpPr>
            <a:spLocks noGrp="1"/>
          </p:cNvSpPr>
          <p:nvPr>
            <p:ph type="ctrTitle"/>
          </p:nvPr>
        </p:nvSpPr>
        <p:spPr>
          <a:xfrm>
            <a:off x="5909479" y="1596788"/>
            <a:ext cx="5138383" cy="1994104"/>
          </a:xfrm>
        </p:spPr>
        <p:txBody>
          <a:bodyPr>
            <a:noAutofit/>
          </a:bodyPr>
          <a:lstStyle>
            <a:lvl1pPr marL="0" algn="l" defTabSz="914400" rtl="0" eaLnBrk="1" latinLnBrk="0" hangingPunct="1">
              <a:lnSpc>
                <a:spcPct val="100000"/>
              </a:lnSpc>
              <a:spcBef>
                <a:spcPct val="0"/>
              </a:spcBef>
              <a:buNone/>
              <a:defRPr lang="en-US" sz="5400" b="0" kern="1200" spc="0" baseline="0" dirty="0">
                <a:solidFill>
                  <a:schemeClr val="accent1"/>
                </a:solidFill>
                <a:latin typeface="Salesforce Sans Light" panose="020B0305020202020203" pitchFamily="34" charset="0"/>
                <a:ea typeface="+mj-ea"/>
                <a:cs typeface="+mj-cs"/>
              </a:defRPr>
            </a:lvl1pPr>
          </a:lstStyle>
          <a:p>
            <a:r>
              <a:rPr lang="en-US" smtClean="0"/>
              <a:t>Click to edit Master title style</a:t>
            </a:r>
            <a:endParaRPr lang="en-US" dirty="0"/>
          </a:p>
        </p:txBody>
      </p:sp>
      <p:sp>
        <p:nvSpPr>
          <p:cNvPr id="7" name="Text Placeholder 2"/>
          <p:cNvSpPr>
            <a:spLocks noGrp="1"/>
          </p:cNvSpPr>
          <p:nvPr>
            <p:ph type="body" idx="11"/>
          </p:nvPr>
        </p:nvSpPr>
        <p:spPr>
          <a:xfrm>
            <a:off x="5909216" y="3689193"/>
            <a:ext cx="5145471" cy="715903"/>
          </a:xfrm>
        </p:spPr>
        <p:txBody>
          <a:bodyPr/>
          <a:lstStyle>
            <a:lvl1pPr marL="0" indent="0">
              <a:lnSpc>
                <a:spcPct val="100000"/>
              </a:lnSpc>
              <a:spcBef>
                <a:spcPts val="0"/>
              </a:spcBef>
              <a:spcAft>
                <a:spcPts val="0"/>
              </a:spcAft>
              <a:buNone/>
              <a:defRPr sz="2400" b="0">
                <a:solidFill>
                  <a:schemeClr val="accent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Isosceles Triangle 7"/>
          <p:cNvSpPr/>
          <p:nvPr userDrawn="1"/>
        </p:nvSpPr>
        <p:spPr>
          <a:xfrm rot="16200000">
            <a:off x="5034644" y="3304790"/>
            <a:ext cx="358256" cy="245010"/>
          </a:xfrm>
          <a:prstGeom prst="triangle">
            <a:avLst/>
          </a:prstGeom>
          <a:solidFill>
            <a:schemeClr val="bg2">
              <a:alpha val="50000"/>
            </a:schemeClr>
          </a:solidFill>
          <a:ln w="12700">
            <a:miter lim="400000"/>
          </a:ln>
        </p:spPr>
        <p:txBody>
          <a:bodyPr wrap="square" lIns="0" tIns="0" rIns="0" bIns="0" anchor="ctr">
            <a:noAutofit/>
          </a:bodyPr>
          <a:lstStyle/>
          <a:p>
            <a:pPr lvl="0"/>
            <a:endParaRPr lang="en-US" sz="700" dirty="0" smtClean="0"/>
          </a:p>
        </p:txBody>
      </p:sp>
    </p:spTree>
    <p:extLst>
      <p:ext uri="{BB962C8B-B14F-4D97-AF65-F5344CB8AC3E}">
        <p14:creationId xmlns:p14="http://schemas.microsoft.com/office/powerpoint/2010/main" val="362075270"/>
      </p:ext>
    </p:extLst>
  </p:cSld>
  <p:clrMapOvr>
    <a:masterClrMapping/>
  </p:clrMapOvr>
  <p:transition xmlns:p14="http://schemas.microsoft.com/office/powerpoint/2010/mai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A">
    <p:spTree>
      <p:nvGrpSpPr>
        <p:cNvPr id="1" name=""/>
        <p:cNvGrpSpPr/>
        <p:nvPr/>
      </p:nvGrpSpPr>
      <p:grpSpPr>
        <a:xfrm>
          <a:off x="0" y="0"/>
          <a:ext cx="0" cy="0"/>
          <a:chOff x="0" y="0"/>
          <a:chExt cx="0" cy="0"/>
        </a:xfrm>
      </p:grpSpPr>
      <p:pic>
        <p:nvPicPr>
          <p:cNvPr id="2" name="Picture 8" descr="Salesforce 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10900" y="6091238"/>
            <a:ext cx="6175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 y="0"/>
            <a:ext cx="12188824" cy="48126"/>
          </a:xfrm>
          <a:prstGeom prst="rect">
            <a:avLst/>
          </a:prstGeom>
          <a:solidFill>
            <a:schemeClr val="accent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endParaRPr lang="en-US" dirty="0">
              <a:latin typeface="Salesforce Sans"/>
              <a:cs typeface="Salesforce Sans"/>
            </a:endParaRPr>
          </a:p>
        </p:txBody>
      </p:sp>
    </p:spTree>
    <p:extLst>
      <p:ext uri="{BB962C8B-B14F-4D97-AF65-F5344CB8AC3E}">
        <p14:creationId xmlns:p14="http://schemas.microsoft.com/office/powerpoint/2010/main" val="2296075726"/>
      </p:ext>
    </p:extLst>
  </p:cSld>
  <p:clrMapOvr>
    <a:masterClrMapping/>
  </p:clrMapOvr>
  <p:transition xmlns:p14="http://schemas.microsoft.com/office/powerpoint/2010/main" spd="med">
    <p:fade/>
  </p:transition>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_B">
    <p:bg>
      <p:bgPr>
        <a:solidFill>
          <a:srgbClr val="178BD1"/>
        </a:solidFill>
        <a:effectLst/>
      </p:bgPr>
    </p:bg>
    <p:spTree>
      <p:nvGrpSpPr>
        <p:cNvPr id="1" name=""/>
        <p:cNvGrpSpPr/>
        <p:nvPr/>
      </p:nvGrpSpPr>
      <p:grpSpPr>
        <a:xfrm>
          <a:off x="0" y="0"/>
          <a:ext cx="0" cy="0"/>
          <a:chOff x="0" y="0"/>
          <a:chExt cx="0" cy="0"/>
        </a:xfrm>
      </p:grpSpPr>
      <p:grpSp>
        <p:nvGrpSpPr>
          <p:cNvPr id="6" name="Group 8"/>
          <p:cNvGrpSpPr>
            <a:grpSpLocks/>
          </p:cNvGrpSpPr>
          <p:nvPr/>
        </p:nvGrpSpPr>
        <p:grpSpPr bwMode="auto">
          <a:xfrm>
            <a:off x="0" y="0"/>
            <a:ext cx="12179300" cy="6858000"/>
            <a:chOff x="0" y="0"/>
            <a:chExt cx="12179300" cy="6858000"/>
          </a:xfrm>
        </p:grpSpPr>
        <p:sp>
          <p:nvSpPr>
            <p:cNvPr id="7" name="Shape 174"/>
            <p:cNvSpPr>
              <a:spLocks/>
            </p:cNvSpPr>
            <p:nvPr/>
          </p:nvSpPr>
          <p:spPr bwMode="auto">
            <a:xfrm>
              <a:off x="10029428" y="4409281"/>
              <a:ext cx="2149872" cy="2448719"/>
            </a:xfrm>
            <a:custGeom>
              <a:avLst/>
              <a:gdLst>
                <a:gd name="T0" fmla="*/ 1074936 w 21600"/>
                <a:gd name="T1" fmla="*/ 1224360 h 21600"/>
                <a:gd name="T2" fmla="*/ 1074936 w 21600"/>
                <a:gd name="T3" fmla="*/ 1224360 h 21600"/>
                <a:gd name="T4" fmla="*/ 1074936 w 21600"/>
                <a:gd name="T5" fmla="*/ 1224360 h 21600"/>
                <a:gd name="T6" fmla="*/ 1074936 w 21600"/>
                <a:gd name="T7" fmla="*/ 1224360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11432" y="0"/>
                  </a:moveTo>
                  <a:cubicBezTo>
                    <a:pt x="6741" y="0"/>
                    <a:pt x="2943" y="3336"/>
                    <a:pt x="2943" y="7446"/>
                  </a:cubicBezTo>
                  <a:cubicBezTo>
                    <a:pt x="2943" y="8496"/>
                    <a:pt x="3192" y="9500"/>
                    <a:pt x="3645" y="10404"/>
                  </a:cubicBezTo>
                  <a:cubicBezTo>
                    <a:pt x="1466" y="11528"/>
                    <a:pt x="0" y="13612"/>
                    <a:pt x="0" y="16009"/>
                  </a:cubicBezTo>
                  <a:cubicBezTo>
                    <a:pt x="0" y="18396"/>
                    <a:pt x="1459" y="20478"/>
                    <a:pt x="3629" y="21600"/>
                  </a:cubicBezTo>
                  <a:lnTo>
                    <a:pt x="21600" y="21600"/>
                  </a:lnTo>
                  <a:lnTo>
                    <a:pt x="21600" y="1120"/>
                  </a:lnTo>
                  <a:cubicBezTo>
                    <a:pt x="20293" y="1456"/>
                    <a:pt x="19121" y="2086"/>
                    <a:pt x="18191" y="2934"/>
                  </a:cubicBezTo>
                  <a:cubicBezTo>
                    <a:pt x="16639" y="1153"/>
                    <a:pt x="14191" y="0"/>
                    <a:pt x="11432" y="0"/>
                  </a:cubicBezTo>
                  <a:close/>
                </a:path>
              </a:pathLst>
            </a:custGeom>
            <a:solidFill>
              <a:srgbClr val="FFFFFF">
                <a:alpha val="18039"/>
              </a:srgb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endParaRPr lang="en-US"/>
            </a:p>
          </p:txBody>
        </p:sp>
        <p:sp>
          <p:nvSpPr>
            <p:cNvPr id="8" name="Shape 175"/>
            <p:cNvSpPr>
              <a:spLocks/>
            </p:cNvSpPr>
            <p:nvPr/>
          </p:nvSpPr>
          <p:spPr bwMode="auto">
            <a:xfrm>
              <a:off x="6959996" y="4678759"/>
              <a:ext cx="5074842" cy="2179241"/>
            </a:xfrm>
            <a:custGeom>
              <a:avLst/>
              <a:gdLst>
                <a:gd name="T0" fmla="*/ 2537421 w 21600"/>
                <a:gd name="T1" fmla="*/ 1089621 h 21600"/>
                <a:gd name="T2" fmla="*/ 2537421 w 21600"/>
                <a:gd name="T3" fmla="*/ 1089621 h 21600"/>
                <a:gd name="T4" fmla="*/ 2537421 w 21600"/>
                <a:gd name="T5" fmla="*/ 1089621 h 21600"/>
                <a:gd name="T6" fmla="*/ 2537421 w 21600"/>
                <a:gd name="T7" fmla="*/ 1089621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5650" y="0"/>
                  </a:moveTo>
                  <a:cubicBezTo>
                    <a:pt x="3332" y="0"/>
                    <a:pt x="1454" y="4369"/>
                    <a:pt x="1454" y="9756"/>
                  </a:cubicBezTo>
                  <a:cubicBezTo>
                    <a:pt x="1454" y="11131"/>
                    <a:pt x="1577" y="12449"/>
                    <a:pt x="1801" y="13634"/>
                  </a:cubicBezTo>
                  <a:cubicBezTo>
                    <a:pt x="724" y="15107"/>
                    <a:pt x="0" y="17840"/>
                    <a:pt x="0" y="20982"/>
                  </a:cubicBezTo>
                  <a:cubicBezTo>
                    <a:pt x="0" y="21191"/>
                    <a:pt x="7" y="21395"/>
                    <a:pt x="14" y="21600"/>
                  </a:cubicBezTo>
                  <a:lnTo>
                    <a:pt x="20860" y="21600"/>
                  </a:lnTo>
                  <a:cubicBezTo>
                    <a:pt x="21326" y="19898"/>
                    <a:pt x="21600" y="17881"/>
                    <a:pt x="21600" y="15707"/>
                  </a:cubicBezTo>
                  <a:cubicBezTo>
                    <a:pt x="21600" y="9667"/>
                    <a:pt x="19516" y="4772"/>
                    <a:pt x="16945" y="4772"/>
                  </a:cubicBezTo>
                  <a:cubicBezTo>
                    <a:pt x="16274" y="4772"/>
                    <a:pt x="15636" y="5100"/>
                    <a:pt x="15061" y="5700"/>
                  </a:cubicBezTo>
                  <a:cubicBezTo>
                    <a:pt x="14396" y="2956"/>
                    <a:pt x="13155" y="1105"/>
                    <a:pt x="11728" y="1105"/>
                  </a:cubicBezTo>
                  <a:cubicBezTo>
                    <a:pt x="10658" y="1105"/>
                    <a:pt x="9689" y="2151"/>
                    <a:pt x="8990" y="3839"/>
                  </a:cubicBezTo>
                  <a:cubicBezTo>
                    <a:pt x="8223" y="1505"/>
                    <a:pt x="7014" y="0"/>
                    <a:pt x="5650" y="0"/>
                  </a:cubicBezTo>
                  <a:close/>
                </a:path>
              </a:pathLst>
            </a:custGeom>
            <a:solidFill>
              <a:srgbClr val="FFFFFF">
                <a:alpha val="18039"/>
              </a:srgb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endParaRPr lang="en-US"/>
            </a:p>
          </p:txBody>
        </p:sp>
        <p:sp>
          <p:nvSpPr>
            <p:cNvPr id="9" name="Shape 180"/>
            <p:cNvSpPr>
              <a:spLocks/>
            </p:cNvSpPr>
            <p:nvPr/>
          </p:nvSpPr>
          <p:spPr bwMode="auto">
            <a:xfrm>
              <a:off x="0" y="0"/>
              <a:ext cx="2543175" cy="1470422"/>
            </a:xfrm>
            <a:custGeom>
              <a:avLst/>
              <a:gdLst>
                <a:gd name="T0" fmla="*/ 1271588 w 21600"/>
                <a:gd name="T1" fmla="*/ 735211 h 21600"/>
                <a:gd name="T2" fmla="*/ 1271588 w 21600"/>
                <a:gd name="T3" fmla="*/ 735211 h 21600"/>
                <a:gd name="T4" fmla="*/ 1271588 w 21600"/>
                <a:gd name="T5" fmla="*/ 735211 h 21600"/>
                <a:gd name="T6" fmla="*/ 1271588 w 21600"/>
                <a:gd name="T7" fmla="*/ 735211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0" y="0"/>
                  </a:moveTo>
                  <a:lnTo>
                    <a:pt x="0" y="21437"/>
                  </a:lnTo>
                  <a:cubicBezTo>
                    <a:pt x="329" y="21536"/>
                    <a:pt x="666" y="21600"/>
                    <a:pt x="1011" y="21600"/>
                  </a:cubicBezTo>
                  <a:cubicBezTo>
                    <a:pt x="3444" y="21600"/>
                    <a:pt x="5524" y="19049"/>
                    <a:pt x="6418" y="15403"/>
                  </a:cubicBezTo>
                  <a:cubicBezTo>
                    <a:pt x="7097" y="15980"/>
                    <a:pt x="7865" y="16295"/>
                    <a:pt x="8673" y="16295"/>
                  </a:cubicBezTo>
                  <a:cubicBezTo>
                    <a:pt x="10606" y="16295"/>
                    <a:pt x="12285" y="14455"/>
                    <a:pt x="13170" y="11730"/>
                  </a:cubicBezTo>
                  <a:cubicBezTo>
                    <a:pt x="13623" y="11887"/>
                    <a:pt x="14086" y="11969"/>
                    <a:pt x="14562" y="11969"/>
                  </a:cubicBezTo>
                  <a:cubicBezTo>
                    <a:pt x="18392" y="11969"/>
                    <a:pt x="21501" y="6637"/>
                    <a:pt x="21600" y="0"/>
                  </a:cubicBezTo>
                  <a:lnTo>
                    <a:pt x="0" y="0"/>
                  </a:lnTo>
                  <a:close/>
                </a:path>
              </a:pathLst>
            </a:custGeom>
            <a:solidFill>
              <a:srgbClr val="FFFFFF">
                <a:alpha val="18039"/>
              </a:srgb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endParaRPr lang="en-US"/>
            </a:p>
          </p:txBody>
        </p:sp>
      </p:grpSp>
      <p:pic>
        <p:nvPicPr>
          <p:cNvPr id="10" name="Picture 12" descr="Salesforce_Logo_RGB_8_13_1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507663" y="5764213"/>
            <a:ext cx="1074737"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62424" y="1261423"/>
            <a:ext cx="11065468" cy="1874128"/>
          </a:xfrm>
        </p:spPr>
        <p:txBody>
          <a:bodyPr>
            <a:noAutofit/>
          </a:bodyPr>
          <a:lstStyle>
            <a:lvl1pPr algn="l">
              <a:lnSpc>
                <a:spcPct val="90000"/>
              </a:lnSpc>
              <a:defRPr sz="5400" spc="0">
                <a:solidFill>
                  <a:schemeClr val="bg1"/>
                </a:solidFill>
                <a:latin typeface="Salesforce Sans Light" panose="020B0305020202020203"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562424" y="3204974"/>
            <a:ext cx="11065468" cy="529086"/>
          </a:xfrm>
          <a:prstGeom prst="rect">
            <a:avLst/>
          </a:prstGeom>
        </p:spPr>
        <p:txBody>
          <a:bodyPr>
            <a:noAutofit/>
          </a:bodyPr>
          <a:lstStyle>
            <a:lvl1pPr marL="342900" indent="-342900" algn="l">
              <a:spcBef>
                <a:spcPts val="0"/>
              </a:spcBef>
              <a:spcAft>
                <a:spcPts val="0"/>
              </a:spcAft>
              <a:buNone/>
              <a:defRPr lang="en-US" sz="2400" kern="1200" spc="0" baseline="0" dirty="0">
                <a:solidFill>
                  <a:schemeClr val="bg2"/>
                </a:solidFill>
                <a:latin typeface="Salesforce Sans" panose="020B0505020202020203" pitchFamily="34"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smtClean="0"/>
              <a:t>Click to edit Master subtitle style</a:t>
            </a:r>
            <a:endParaRPr lang="en-US" dirty="0"/>
          </a:p>
        </p:txBody>
      </p:sp>
      <p:sp>
        <p:nvSpPr>
          <p:cNvPr id="55" name="Content Placeholder 7"/>
          <p:cNvSpPr>
            <a:spLocks noGrp="1"/>
          </p:cNvSpPr>
          <p:nvPr>
            <p:ph sz="quarter" idx="10" hasCustomPrompt="1"/>
          </p:nvPr>
        </p:nvSpPr>
        <p:spPr>
          <a:xfrm>
            <a:off x="562424" y="4852768"/>
            <a:ext cx="8552736" cy="611350"/>
          </a:xfrm>
          <a:prstGeom prst="rect">
            <a:avLst/>
          </a:prstGeom>
        </p:spPr>
        <p:txBody>
          <a:bodyPr/>
          <a:lstStyle>
            <a:lvl1pPr>
              <a:lnSpc>
                <a:spcPct val="100000"/>
              </a:lnSpc>
              <a:spcBef>
                <a:spcPts val="0"/>
              </a:spcBef>
              <a:spcAft>
                <a:spcPts val="0"/>
              </a:spcAft>
              <a:buNone/>
              <a:defRPr sz="1800" baseline="0">
                <a:solidFill>
                  <a:schemeClr val="bg1"/>
                </a:solidFill>
              </a:defRPr>
            </a:lvl1pPr>
            <a:lvl2pPr marL="0" indent="0">
              <a:spcBef>
                <a:spcPts val="0"/>
              </a:spcBef>
              <a:spcAft>
                <a:spcPts val="0"/>
              </a:spcAft>
              <a:buNone/>
              <a:defRPr>
                <a:solidFill>
                  <a:srgbClr val="FFFFFF"/>
                </a:solidFill>
              </a:defRPr>
            </a:lvl2pPr>
          </a:lstStyle>
          <a:p>
            <a:pPr lvl="0"/>
            <a:r>
              <a:rPr lang="en-US" dirty="0" smtClean="0"/>
              <a:t>Name and Title</a:t>
            </a:r>
          </a:p>
          <a:p>
            <a:pPr lvl="1"/>
            <a:r>
              <a:rPr lang="en-US" dirty="0" smtClean="0"/>
              <a:t>Second level</a:t>
            </a:r>
          </a:p>
        </p:txBody>
      </p:sp>
      <p:sp>
        <p:nvSpPr>
          <p:cNvPr id="11" name="Text Placeholder 6"/>
          <p:cNvSpPr>
            <a:spLocks noGrp="1"/>
          </p:cNvSpPr>
          <p:nvPr>
            <p:ph type="body" sz="quarter" idx="16" hasCustomPrompt="1"/>
          </p:nvPr>
        </p:nvSpPr>
        <p:spPr bwMode="invGray">
          <a:xfrm>
            <a:off x="562424" y="5581520"/>
            <a:ext cx="8552736" cy="970824"/>
          </a:xfrm>
          <a:prstGeom prst="rect">
            <a:avLst/>
          </a:prstGeom>
        </p:spPr>
        <p:txBody>
          <a:bodyPr/>
          <a:lstStyle>
            <a:lvl1pPr marL="0" indent="0" algn="l">
              <a:spcBef>
                <a:spcPts val="0"/>
              </a:spcBef>
              <a:spcAft>
                <a:spcPts val="0"/>
              </a:spcAft>
              <a:buFontTx/>
              <a:buNone/>
              <a:defRPr lang="en-US" sz="1400" kern="1200" spc="0" baseline="0" dirty="0" smtClean="0">
                <a:solidFill>
                  <a:schemeClr val="bg2"/>
                </a:solidFill>
                <a:latin typeface="+mn-lt"/>
                <a:ea typeface="+mn-ea"/>
                <a:cs typeface="+mn-cs"/>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smtClean="0"/>
              <a:t>Twitter and Email</a:t>
            </a:r>
          </a:p>
        </p:txBody>
      </p:sp>
    </p:spTree>
    <p:extLst>
      <p:ext uri="{BB962C8B-B14F-4D97-AF65-F5344CB8AC3E}">
        <p14:creationId xmlns:p14="http://schemas.microsoft.com/office/powerpoint/2010/main" val="782105820"/>
      </p:ext>
    </p:extLst>
  </p:cSld>
  <p:clrMapOvr>
    <a:masterClrMapping/>
  </p:clrMapOvr>
  <p:transition xmlns:p14="http://schemas.microsoft.com/office/powerpoint/2010/mai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Blank B">
    <p:bg>
      <p:bgPr>
        <a:solidFill>
          <a:srgbClr val="032750"/>
        </a:solidFill>
        <a:effectLst/>
      </p:bgPr>
    </p:bg>
    <p:spTree>
      <p:nvGrpSpPr>
        <p:cNvPr id="1" name=""/>
        <p:cNvGrpSpPr/>
        <p:nvPr/>
      </p:nvGrpSpPr>
      <p:grpSpPr>
        <a:xfrm>
          <a:off x="0" y="0"/>
          <a:ext cx="0" cy="0"/>
          <a:chOff x="0" y="0"/>
          <a:chExt cx="0" cy="0"/>
        </a:xfrm>
      </p:grpSpPr>
      <p:pic>
        <p:nvPicPr>
          <p:cNvPr id="2" name="Picture 8" descr="Salesforce Logo.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010900" y="6091238"/>
            <a:ext cx="6175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1" y="0"/>
            <a:ext cx="12188824" cy="48126"/>
          </a:xfrm>
          <a:prstGeom prst="rect">
            <a:avLst/>
          </a:prstGeom>
          <a:solidFill>
            <a:schemeClr val="accent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endParaRPr lang="en-US" dirty="0">
              <a:latin typeface="Salesforce Sans"/>
              <a:cs typeface="Salesforce Sans"/>
            </a:endParaRPr>
          </a:p>
        </p:txBody>
      </p:sp>
    </p:spTree>
    <p:extLst>
      <p:ext uri="{BB962C8B-B14F-4D97-AF65-F5344CB8AC3E}">
        <p14:creationId xmlns:p14="http://schemas.microsoft.com/office/powerpoint/2010/main" val="1269809871"/>
      </p:ext>
    </p:extLst>
  </p:cSld>
  <p:clrMapOvr>
    <a:masterClrMapping/>
  </p:clrMapOvr>
  <p:transition xmlns:p14="http://schemas.microsoft.com/office/powerpoint/2010/main" spd="med">
    <p:fade/>
  </p:transition>
  <p:hf sldNum="0" hd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Customer_Hero_A">
    <p:spTree>
      <p:nvGrpSpPr>
        <p:cNvPr id="1" name=""/>
        <p:cNvGrpSpPr/>
        <p:nvPr/>
      </p:nvGrpSpPr>
      <p:grpSpPr>
        <a:xfrm>
          <a:off x="0" y="0"/>
          <a:ext cx="0" cy="0"/>
          <a:chOff x="0" y="0"/>
          <a:chExt cx="0" cy="0"/>
        </a:xfrm>
      </p:grpSpPr>
      <p:sp>
        <p:nvSpPr>
          <p:cNvPr id="3" name="Picture Placeholder 2"/>
          <p:cNvSpPr>
            <a:spLocks noGrp="1"/>
          </p:cNvSpPr>
          <p:nvPr>
            <p:ph type="pic" sz="quarter" idx="18" hasCustomPrompt="1"/>
          </p:nvPr>
        </p:nvSpPr>
        <p:spPr>
          <a:xfrm>
            <a:off x="5349113" y="-1"/>
            <a:ext cx="6839712" cy="3819525"/>
          </a:xfrm>
          <a:prstGeom prst="rect">
            <a:avLst/>
          </a:prstGeom>
          <a:solidFill>
            <a:srgbClr val="032750"/>
          </a:solidFill>
        </p:spPr>
        <p:txBody>
          <a:bodyPr rIns="365760" rtlCol="0" anchor="ctr">
            <a:noAutofit/>
          </a:bodyPr>
          <a:lstStyle>
            <a:lvl1pPr algn="r">
              <a:defRPr baseline="0">
                <a:solidFill>
                  <a:schemeClr val="bg1"/>
                </a:solidFill>
              </a:defRPr>
            </a:lvl1pPr>
          </a:lstStyle>
          <a:p>
            <a:pPr lvl="0"/>
            <a:r>
              <a:rPr lang="en-US" noProof="0" dirty="0" smtClean="0"/>
              <a:t>Paste Picture in Box and Send Image to Back</a:t>
            </a:r>
            <a:endParaRPr lang="en-US" noProof="0" dirty="0"/>
          </a:p>
        </p:txBody>
      </p:sp>
      <p:sp>
        <p:nvSpPr>
          <p:cNvPr id="4" name="Text Placeholder 3"/>
          <p:cNvSpPr>
            <a:spLocks noGrp="1"/>
          </p:cNvSpPr>
          <p:nvPr>
            <p:ph type="body" sz="quarter" idx="22"/>
          </p:nvPr>
        </p:nvSpPr>
        <p:spPr>
          <a:xfrm>
            <a:off x="-1" y="-1"/>
            <a:ext cx="7642911" cy="3819525"/>
          </a:xfrm>
          <a:prstGeom prst="rect">
            <a:avLst/>
          </a:prstGeom>
          <a:gradFill>
            <a:gsLst>
              <a:gs pos="0">
                <a:srgbClr val="032750">
                  <a:alpha val="0"/>
                </a:srgbClr>
              </a:gs>
              <a:gs pos="27000">
                <a:srgbClr val="032750"/>
              </a:gs>
              <a:gs pos="100000">
                <a:srgbClr val="032750"/>
              </a:gs>
            </a:gsLst>
            <a:lin ang="10800000" scaled="1"/>
          </a:gradFill>
        </p:spPr>
        <p:txBody>
          <a:bodyPr lIns="457200" tIns="365760" rIns="1828800" bIns="914400"/>
          <a:lstStyle>
            <a:lvl1pPr marL="111125" indent="-111125">
              <a:lnSpc>
                <a:spcPct val="100000"/>
              </a:lnSpc>
              <a:spcBef>
                <a:spcPts val="0"/>
              </a:spcBef>
              <a:spcAft>
                <a:spcPts val="600"/>
              </a:spcAft>
              <a:buFont typeface="Arial" panose="020B0604020202020204" pitchFamily="34" charset="0"/>
              <a:buNone/>
              <a:defRPr sz="2800">
                <a:solidFill>
                  <a:schemeClr val="bg1"/>
                </a:solidFill>
                <a:latin typeface="Salesforce Sans Light" panose="020B0305020202020203" pitchFamily="34" charset="0"/>
              </a:defRPr>
            </a:lvl1pPr>
            <a:lvl2pPr marL="111125" indent="0">
              <a:spcBef>
                <a:spcPts val="0"/>
              </a:spcBef>
              <a:spcAft>
                <a:spcPts val="0"/>
              </a:spcAft>
              <a:buNone/>
              <a:tabLst/>
              <a:defRPr lang="en-US" sz="1600" kern="1200" spc="0" baseline="0" dirty="0" smtClean="0">
                <a:solidFill>
                  <a:schemeClr val="bg2"/>
                </a:solidFill>
                <a:latin typeface="Salesforce Sans"/>
                <a:ea typeface="+mn-ea"/>
                <a:cs typeface="+mn-cs"/>
              </a:defRPr>
            </a:lvl2pPr>
          </a:lstStyle>
          <a:p>
            <a:pPr lvl="0"/>
            <a:r>
              <a:rPr lang="en-US" smtClean="0"/>
              <a:t>Click to edit Master text styles</a:t>
            </a:r>
          </a:p>
          <a:p>
            <a:pPr lvl="1"/>
            <a:r>
              <a:rPr lang="en-US" smtClean="0"/>
              <a:t>Second level</a:t>
            </a:r>
          </a:p>
        </p:txBody>
      </p:sp>
      <p:sp>
        <p:nvSpPr>
          <p:cNvPr id="42" name="Title 3"/>
          <p:cNvSpPr>
            <a:spLocks noGrp="1"/>
          </p:cNvSpPr>
          <p:nvPr>
            <p:ph type="title"/>
          </p:nvPr>
        </p:nvSpPr>
        <p:spPr>
          <a:xfrm>
            <a:off x="576072" y="3922776"/>
            <a:ext cx="11045952" cy="987552"/>
          </a:xfrm>
        </p:spPr>
        <p:txBody>
          <a:bodyPr/>
          <a:lstStyle>
            <a:lvl1pPr>
              <a:defRPr sz="2800" spc="0">
                <a:latin typeface="+mn-lt"/>
              </a:defRPr>
            </a:lvl1pPr>
          </a:lstStyle>
          <a:p>
            <a:r>
              <a:rPr lang="en-US" smtClean="0"/>
              <a:t>Click to edit Master title style</a:t>
            </a:r>
            <a:endParaRPr lang="en-US" dirty="0"/>
          </a:p>
        </p:txBody>
      </p:sp>
      <p:sp>
        <p:nvSpPr>
          <p:cNvPr id="12" name="Picture Placeholder 11"/>
          <p:cNvSpPr>
            <a:spLocks noGrp="1"/>
          </p:cNvSpPr>
          <p:nvPr>
            <p:ph type="pic" sz="quarter" idx="20"/>
          </p:nvPr>
        </p:nvSpPr>
        <p:spPr>
          <a:xfrm>
            <a:off x="573089" y="2816352"/>
            <a:ext cx="1793674" cy="1216152"/>
          </a:xfrm>
          <a:prstGeom prst="rect">
            <a:avLst/>
          </a:prstGeom>
          <a:solidFill>
            <a:schemeClr val="bg1"/>
          </a:solidFill>
          <a:effectLst>
            <a:outerShdw blurRad="508000" dist="165100" dir="2700000" algn="ctr" rotWithShape="0">
              <a:srgbClr val="000000">
                <a:alpha val="12000"/>
              </a:srgbClr>
            </a:outerShdw>
          </a:effectLst>
        </p:spPr>
        <p:txBody>
          <a:bodyPr rtlCol="0" anchor="ctr">
            <a:noAutofit/>
          </a:bodyPr>
          <a:lstStyle>
            <a:lvl1pPr algn="ctr">
              <a:buNone/>
              <a:defRPr>
                <a:solidFill>
                  <a:schemeClr val="bg1"/>
                </a:solidFill>
              </a:defRPr>
            </a:lvl1pPr>
          </a:lstStyle>
          <a:p>
            <a:pPr lvl="0"/>
            <a:r>
              <a:rPr lang="en-US" noProof="0" smtClean="0"/>
              <a:t>Drag picture to placeholder or click icon to add</a:t>
            </a:r>
            <a:endParaRPr lang="en-US" noProof="0" dirty="0"/>
          </a:p>
        </p:txBody>
      </p:sp>
      <p:sp>
        <p:nvSpPr>
          <p:cNvPr id="5" name="Text Placeholder 4"/>
          <p:cNvSpPr>
            <a:spLocks noGrp="1"/>
          </p:cNvSpPr>
          <p:nvPr>
            <p:ph type="body" sz="quarter" idx="23"/>
          </p:nvPr>
        </p:nvSpPr>
        <p:spPr>
          <a:xfrm>
            <a:off x="576072" y="5047488"/>
            <a:ext cx="11045952" cy="1216152"/>
          </a:xfrm>
        </p:spPr>
        <p:txBody>
          <a:bodyPr/>
          <a:lstStyle>
            <a:lvl1pPr>
              <a:defRPr lang="en-US" spc="-10" smtClean="0"/>
            </a:lvl1pPr>
            <a:lvl2pPr>
              <a:defRPr lang="en-US" spc="-10" smtClean="0"/>
            </a:lvl2pPr>
            <a:lvl3pPr>
              <a:defRPr lang="en-US" spc="-10" smtClean="0"/>
            </a:lvl3pPr>
            <a:lvl4pPr>
              <a:defRPr lang="en-US" spc="-10" smtClean="0"/>
            </a:lvl4pPr>
            <a:lvl5pPr>
              <a:defRPr lang="en-US" spc="-1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629983542"/>
      </p:ext>
    </p:extLst>
  </p:cSld>
  <p:clrMapOvr>
    <a:masterClrMapping/>
  </p:clrMapOvr>
  <p:transition xmlns:p14="http://schemas.microsoft.com/office/powerpoint/2010/mai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Customer_Hero_B">
    <p:spTree>
      <p:nvGrpSpPr>
        <p:cNvPr id="1" name=""/>
        <p:cNvGrpSpPr/>
        <p:nvPr/>
      </p:nvGrpSpPr>
      <p:grpSpPr>
        <a:xfrm>
          <a:off x="0" y="0"/>
          <a:ext cx="0" cy="0"/>
          <a:chOff x="0" y="0"/>
          <a:chExt cx="0" cy="0"/>
        </a:xfrm>
      </p:grpSpPr>
      <p:sp>
        <p:nvSpPr>
          <p:cNvPr id="8" name="Picture Placeholder 7"/>
          <p:cNvSpPr>
            <a:spLocks noGrp="1"/>
          </p:cNvSpPr>
          <p:nvPr>
            <p:ph type="pic" sz="quarter" idx="17"/>
          </p:nvPr>
        </p:nvSpPr>
        <p:spPr>
          <a:xfrm>
            <a:off x="-7682" y="0"/>
            <a:ext cx="12204189" cy="3810000"/>
          </a:xfrm>
          <a:solidFill>
            <a:schemeClr val="bg1">
              <a:lumMod val="75000"/>
            </a:schemeClr>
          </a:solidFill>
        </p:spPr>
        <p:txBody>
          <a:bodyPr rtlCol="0" anchor="ctr">
            <a:noAutofit/>
          </a:bodyPr>
          <a:lstStyle>
            <a:lvl1pPr marL="0" indent="0" algn="ctr">
              <a:buNone/>
              <a:defRPr baseline="0">
                <a:solidFill>
                  <a:schemeClr val="bg1"/>
                </a:solidFill>
              </a:defRPr>
            </a:lvl1pPr>
          </a:lstStyle>
          <a:p>
            <a:pPr lvl="0"/>
            <a:r>
              <a:rPr lang="en-US" noProof="0" smtClean="0"/>
              <a:t>Drag picture to placeholder or click icon to add</a:t>
            </a:r>
            <a:endParaRPr lang="en-US" noProof="0" dirty="0"/>
          </a:p>
        </p:txBody>
      </p:sp>
      <p:sp>
        <p:nvSpPr>
          <p:cNvPr id="42" name="Title 3"/>
          <p:cNvSpPr>
            <a:spLocks noGrp="1"/>
          </p:cNvSpPr>
          <p:nvPr>
            <p:ph type="title"/>
          </p:nvPr>
        </p:nvSpPr>
        <p:spPr>
          <a:xfrm>
            <a:off x="576072" y="3922776"/>
            <a:ext cx="11045952" cy="987552"/>
          </a:xfrm>
        </p:spPr>
        <p:txBody>
          <a:bodyPr/>
          <a:lstStyle>
            <a:lvl1pPr>
              <a:defRPr sz="2800" spc="0">
                <a:latin typeface="+mn-lt"/>
              </a:defRPr>
            </a:lvl1pPr>
          </a:lstStyle>
          <a:p>
            <a:r>
              <a:rPr lang="en-US" smtClean="0"/>
              <a:t>Click to edit Master title style</a:t>
            </a:r>
            <a:endParaRPr lang="en-US" dirty="0"/>
          </a:p>
        </p:txBody>
      </p:sp>
      <p:sp>
        <p:nvSpPr>
          <p:cNvPr id="12" name="Picture Placeholder 11"/>
          <p:cNvSpPr>
            <a:spLocks noGrp="1"/>
          </p:cNvSpPr>
          <p:nvPr>
            <p:ph type="pic" sz="quarter" idx="20"/>
          </p:nvPr>
        </p:nvSpPr>
        <p:spPr>
          <a:xfrm>
            <a:off x="573089" y="2816352"/>
            <a:ext cx="1793674" cy="1216152"/>
          </a:xfrm>
          <a:prstGeom prst="rect">
            <a:avLst/>
          </a:prstGeom>
          <a:solidFill>
            <a:schemeClr val="bg1"/>
          </a:solidFill>
          <a:effectLst>
            <a:outerShdw blurRad="508000" dist="165100" dir="2700000" algn="ctr" rotWithShape="0">
              <a:srgbClr val="000000">
                <a:alpha val="12000"/>
              </a:srgbClr>
            </a:outerShdw>
          </a:effectLst>
        </p:spPr>
        <p:txBody>
          <a:bodyPr rtlCol="0" anchor="ctr">
            <a:noAutofit/>
          </a:bodyPr>
          <a:lstStyle>
            <a:lvl1pPr algn="ctr">
              <a:buNone/>
              <a:defRPr>
                <a:solidFill>
                  <a:srgbClr val="FFFFFF"/>
                </a:solidFill>
              </a:defRPr>
            </a:lvl1pPr>
          </a:lstStyle>
          <a:p>
            <a:pPr lvl="0"/>
            <a:r>
              <a:rPr lang="en-US" noProof="0" smtClean="0"/>
              <a:t>Drag picture to placeholder or click icon to add</a:t>
            </a:r>
            <a:endParaRPr lang="en-US" noProof="0" dirty="0"/>
          </a:p>
        </p:txBody>
      </p:sp>
      <p:sp>
        <p:nvSpPr>
          <p:cNvPr id="5" name="Text Placeholder 4"/>
          <p:cNvSpPr>
            <a:spLocks noGrp="1"/>
          </p:cNvSpPr>
          <p:nvPr>
            <p:ph type="body" sz="quarter" idx="23"/>
          </p:nvPr>
        </p:nvSpPr>
        <p:spPr>
          <a:xfrm>
            <a:off x="576072" y="5047488"/>
            <a:ext cx="11045952" cy="1216152"/>
          </a:xfrm>
        </p:spPr>
        <p:txBody>
          <a:bodyPr/>
          <a:lstStyle>
            <a:lvl1pPr>
              <a:defRPr lang="en-US" spc="-10" smtClean="0"/>
            </a:lvl1pPr>
            <a:lvl2pPr>
              <a:defRPr lang="en-US" spc="-10" smtClean="0"/>
            </a:lvl2pPr>
            <a:lvl3pPr>
              <a:defRPr lang="en-US" spc="-10" smtClean="0"/>
            </a:lvl3pPr>
            <a:lvl4pPr>
              <a:defRPr lang="en-US" spc="-10" smtClean="0"/>
            </a:lvl4pPr>
            <a:lvl5pPr>
              <a:defRPr lang="en-US" spc="-1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55586159"/>
      </p:ext>
    </p:extLst>
  </p:cSld>
  <p:clrMapOvr>
    <a:masterClrMapping/>
  </p:clrMapOvr>
  <p:transition xmlns:p14="http://schemas.microsoft.com/office/powerpoint/2010/main" spd="med">
    <p:fade/>
  </p:transition>
  <p:hf sldNum="0" hd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Thank You_slide">
    <p:bg>
      <p:bgPr>
        <a:solidFill>
          <a:srgbClr val="032750"/>
        </a:solidFill>
        <a:effectLst/>
      </p:bgPr>
    </p:bg>
    <p:spTree>
      <p:nvGrpSpPr>
        <p:cNvPr id="1" name=""/>
        <p:cNvGrpSpPr/>
        <p:nvPr/>
      </p:nvGrpSpPr>
      <p:grpSpPr>
        <a:xfrm>
          <a:off x="0" y="0"/>
          <a:ext cx="0" cy="0"/>
          <a:chOff x="0" y="0"/>
          <a:chExt cx="0" cy="0"/>
        </a:xfrm>
      </p:grpSpPr>
      <p:sp>
        <p:nvSpPr>
          <p:cNvPr id="2" name="Shape 118"/>
          <p:cNvSpPr/>
          <p:nvPr/>
        </p:nvSpPr>
        <p:spPr>
          <a:xfrm>
            <a:off x="2830513" y="2051050"/>
            <a:ext cx="6527800" cy="27559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lIns="0" tIns="0" rIns="0" bIns="0" anchor="ctr"/>
          <a:lstStyle>
            <a:lvl1pPr defTabSz="584200">
              <a:defRPr sz="17000" spc="0">
                <a:latin typeface="+mn-lt"/>
                <a:ea typeface="+mn-ea"/>
                <a:cs typeface="+mn-cs"/>
                <a:sym typeface="Salesforce Sans Light"/>
              </a:defRPr>
            </a:lvl1pPr>
          </a:lstStyle>
          <a:p>
            <a:pPr algn="ctr" fontAlgn="auto">
              <a:spcBef>
                <a:spcPts val="0"/>
              </a:spcBef>
              <a:spcAft>
                <a:spcPts val="0"/>
              </a:spcAft>
              <a:defRPr sz="1800" spc="0">
                <a:solidFill>
                  <a:srgbClr val="000000"/>
                </a:solidFill>
              </a:defRPr>
            </a:pPr>
            <a:r>
              <a:rPr sz="8800" dirty="0">
                <a:solidFill>
                  <a:schemeClr val="bg1"/>
                </a:solidFill>
                <a:latin typeface="+mj-lt"/>
              </a:rPr>
              <a:t>thank </a:t>
            </a:r>
            <a:r>
              <a:rPr sz="8800" spc="300" dirty="0">
                <a:solidFill>
                  <a:schemeClr val="bg1"/>
                </a:solidFill>
                <a:latin typeface="+mj-lt"/>
              </a:rPr>
              <a:t>y   u</a:t>
            </a:r>
          </a:p>
        </p:txBody>
      </p:sp>
      <p:sp>
        <p:nvSpPr>
          <p:cNvPr id="6" name="Freeform 2"/>
          <p:cNvSpPr>
            <a:spLocks noChangeArrowheads="1"/>
          </p:cNvSpPr>
          <p:nvPr userDrawn="1"/>
        </p:nvSpPr>
        <p:spPr bwMode="auto">
          <a:xfrm>
            <a:off x="7216939" y="3302406"/>
            <a:ext cx="814832" cy="574198"/>
          </a:xfrm>
          <a:custGeom>
            <a:avLst/>
            <a:gdLst>
              <a:gd name="T0" fmla="*/ 208 w 3077"/>
              <a:gd name="T1" fmla="*/ 594 h 2146"/>
              <a:gd name="T2" fmla="*/ 257 w 3077"/>
              <a:gd name="T3" fmla="*/ 831 h 2146"/>
              <a:gd name="T4" fmla="*/ 0 w 3077"/>
              <a:gd name="T5" fmla="*/ 1278 h 2146"/>
              <a:gd name="T6" fmla="*/ 514 w 3077"/>
              <a:gd name="T7" fmla="*/ 1795 h 2146"/>
              <a:gd name="T8" fmla="*/ 619 w 3077"/>
              <a:gd name="T9" fmla="*/ 1784 h 2146"/>
              <a:gd name="T10" fmla="*/ 1138 w 3077"/>
              <a:gd name="T11" fmla="*/ 2145 h 2146"/>
              <a:gd name="T12" fmla="*/ 1647 w 3077"/>
              <a:gd name="T13" fmla="*/ 1809 h 2146"/>
              <a:gd name="T14" fmla="*/ 1859 w 3077"/>
              <a:gd name="T15" fmla="*/ 1858 h 2146"/>
              <a:gd name="T16" fmla="*/ 2283 w 3077"/>
              <a:gd name="T17" fmla="*/ 1610 h 2146"/>
              <a:gd name="T18" fmla="*/ 2413 w 3077"/>
              <a:gd name="T19" fmla="*/ 1623 h 2146"/>
              <a:gd name="T20" fmla="*/ 3076 w 3077"/>
              <a:gd name="T21" fmla="*/ 957 h 2146"/>
              <a:gd name="T22" fmla="*/ 2413 w 3077"/>
              <a:gd name="T23" fmla="*/ 290 h 2146"/>
              <a:gd name="T24" fmla="*/ 2145 w 3077"/>
              <a:gd name="T25" fmla="*/ 347 h 2146"/>
              <a:gd name="T26" fmla="*/ 1670 w 3077"/>
              <a:gd name="T27" fmla="*/ 67 h 2146"/>
              <a:gd name="T28" fmla="*/ 1280 w 3077"/>
              <a:gd name="T29" fmla="*/ 234 h 2146"/>
              <a:gd name="T30" fmla="*/ 805 w 3077"/>
              <a:gd name="T31" fmla="*/ 0 h 2146"/>
              <a:gd name="T32" fmla="*/ 208 w 3077"/>
              <a:gd name="T33" fmla="*/ 594 h 2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77" h="2146">
                <a:moveTo>
                  <a:pt x="208" y="594"/>
                </a:moveTo>
                <a:cubicBezTo>
                  <a:pt x="208" y="678"/>
                  <a:pt x="225" y="758"/>
                  <a:pt x="257" y="831"/>
                </a:cubicBezTo>
                <a:cubicBezTo>
                  <a:pt x="103" y="920"/>
                  <a:pt x="0" y="1087"/>
                  <a:pt x="0" y="1278"/>
                </a:cubicBezTo>
                <a:cubicBezTo>
                  <a:pt x="0" y="1564"/>
                  <a:pt x="230" y="1795"/>
                  <a:pt x="514" y="1795"/>
                </a:cubicBezTo>
                <a:cubicBezTo>
                  <a:pt x="550" y="1795"/>
                  <a:pt x="585" y="1791"/>
                  <a:pt x="619" y="1784"/>
                </a:cubicBezTo>
                <a:cubicBezTo>
                  <a:pt x="697" y="1995"/>
                  <a:pt x="900" y="2145"/>
                  <a:pt x="1138" y="2145"/>
                </a:cubicBezTo>
                <a:cubicBezTo>
                  <a:pt x="1367" y="2145"/>
                  <a:pt x="1563" y="2006"/>
                  <a:pt x="1647" y="1809"/>
                </a:cubicBezTo>
                <a:cubicBezTo>
                  <a:pt x="1711" y="1840"/>
                  <a:pt x="1783" y="1858"/>
                  <a:pt x="1859" y="1858"/>
                </a:cubicBezTo>
                <a:cubicBezTo>
                  <a:pt x="2041" y="1858"/>
                  <a:pt x="2199" y="1758"/>
                  <a:pt x="2283" y="1610"/>
                </a:cubicBezTo>
                <a:cubicBezTo>
                  <a:pt x="2325" y="1619"/>
                  <a:pt x="2368" y="1623"/>
                  <a:pt x="2413" y="1623"/>
                </a:cubicBezTo>
                <a:cubicBezTo>
                  <a:pt x="2779" y="1623"/>
                  <a:pt x="3076" y="1325"/>
                  <a:pt x="3076" y="957"/>
                </a:cubicBezTo>
                <a:cubicBezTo>
                  <a:pt x="3076" y="589"/>
                  <a:pt x="2779" y="290"/>
                  <a:pt x="2413" y="290"/>
                </a:cubicBezTo>
                <a:cubicBezTo>
                  <a:pt x="2318" y="290"/>
                  <a:pt x="2227" y="311"/>
                  <a:pt x="2145" y="347"/>
                </a:cubicBezTo>
                <a:cubicBezTo>
                  <a:pt x="2051" y="180"/>
                  <a:pt x="1873" y="67"/>
                  <a:pt x="1670" y="67"/>
                </a:cubicBezTo>
                <a:cubicBezTo>
                  <a:pt x="1518" y="67"/>
                  <a:pt x="1380" y="131"/>
                  <a:pt x="1280" y="234"/>
                </a:cubicBezTo>
                <a:cubicBezTo>
                  <a:pt x="1171" y="92"/>
                  <a:pt x="999" y="0"/>
                  <a:pt x="805" y="0"/>
                </a:cubicBezTo>
                <a:cubicBezTo>
                  <a:pt x="475" y="0"/>
                  <a:pt x="208" y="266"/>
                  <a:pt x="208" y="594"/>
                </a:cubicBezTo>
              </a:path>
            </a:pathLst>
          </a:custGeom>
          <a:solidFill>
            <a:srgbClr val="158BD1"/>
          </a:solidFill>
          <a:ln>
            <a:noFill/>
          </a:ln>
          <a:effectLst/>
          <a:extLst/>
        </p:spPr>
        <p:txBody>
          <a:bodyPr wrap="none" anchor="ctr"/>
          <a:lstStyle/>
          <a:p>
            <a:endParaRPr lang="en-US"/>
          </a:p>
        </p:txBody>
      </p:sp>
      <p:sp>
        <p:nvSpPr>
          <p:cNvPr id="4" name="Rectangle 3"/>
          <p:cNvSpPr/>
          <p:nvPr userDrawn="1"/>
        </p:nvSpPr>
        <p:spPr>
          <a:xfrm>
            <a:off x="1" y="0"/>
            <a:ext cx="12188824" cy="48126"/>
          </a:xfrm>
          <a:prstGeom prst="rect">
            <a:avLst/>
          </a:prstGeom>
          <a:solidFill>
            <a:schemeClr val="accent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endParaRPr lang="en-US" dirty="0">
              <a:latin typeface="Salesforce Sans"/>
              <a:cs typeface="Salesforce Sans"/>
            </a:endParaRPr>
          </a:p>
        </p:txBody>
      </p:sp>
    </p:spTree>
    <p:extLst>
      <p:ext uri="{BB962C8B-B14F-4D97-AF65-F5344CB8AC3E}">
        <p14:creationId xmlns:p14="http://schemas.microsoft.com/office/powerpoint/2010/main" val="2375365316"/>
      </p:ext>
    </p:extLst>
  </p:cSld>
  <p:clrMapOvr>
    <a:masterClrMapping/>
  </p:clrMapOvr>
  <p:transition xmlns:p14="http://schemas.microsoft.com/office/powerpoint/2010/mai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Drawing Guides">
    <p:spTree>
      <p:nvGrpSpPr>
        <p:cNvPr id="1" name=""/>
        <p:cNvGrpSpPr/>
        <p:nvPr/>
      </p:nvGrpSpPr>
      <p:grpSpPr>
        <a:xfrm>
          <a:off x="0" y="0"/>
          <a:ext cx="0" cy="0"/>
          <a:chOff x="0" y="0"/>
          <a:chExt cx="0" cy="0"/>
        </a:xfrm>
      </p:grpSpPr>
      <p:cxnSp>
        <p:nvCxnSpPr>
          <p:cNvPr id="3" name="Straight Connector 2"/>
          <p:cNvCxnSpPr/>
          <p:nvPr/>
        </p:nvCxnSpPr>
        <p:spPr>
          <a:xfrm>
            <a:off x="581025" y="0"/>
            <a:ext cx="0" cy="6858000"/>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11618913" y="-1588"/>
            <a:ext cx="0" cy="6858001"/>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rot="16200000">
            <a:off x="6094413" y="-102130"/>
            <a:ext cx="0" cy="12188825"/>
          </a:xfrm>
          <a:prstGeom prst="line">
            <a:avLst/>
          </a:prstGeom>
          <a:ln w="635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rot="16200000">
            <a:off x="6094413" y="-4336462"/>
            <a:ext cx="0" cy="12188825"/>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7115175" y="2289702"/>
            <a:ext cx="4433888" cy="3538537"/>
          </a:xfrm>
          <a:prstGeom prst="rect">
            <a:avLst/>
          </a:prstGeom>
        </p:spPr>
        <p:txBody>
          <a:bodyPr lIns="121893" tIns="60947" rIns="121893" bIns="60947">
            <a:spAutoFit/>
          </a:bodyPr>
          <a:lstStyle/>
          <a:p>
            <a:pPr defTabSz="542925">
              <a:spcBef>
                <a:spcPts val="800"/>
              </a:spcBef>
            </a:pPr>
            <a:r>
              <a:rPr lang="en-US" sz="1600" b="1">
                <a:solidFill>
                  <a:srgbClr val="00A1E0"/>
                </a:solidFill>
                <a:cs typeface="Salesforce Sans" charset="0"/>
              </a:rPr>
              <a:t>Realigning Guides</a:t>
            </a:r>
            <a:endParaRPr lang="en-US" sz="1600">
              <a:solidFill>
                <a:srgbClr val="00A1E0"/>
              </a:solidFill>
              <a:cs typeface="Salesforce Sans" charset="0"/>
            </a:endParaRPr>
          </a:p>
          <a:p>
            <a:pPr defTabSz="542925">
              <a:spcBef>
                <a:spcPts val="800"/>
              </a:spcBef>
            </a:pPr>
            <a:r>
              <a:rPr lang="en-US" sz="1200">
                <a:solidFill>
                  <a:schemeClr val="accent2"/>
                </a:solidFill>
                <a:cs typeface="Salesforce Sans" charset="0"/>
              </a:rPr>
              <a:t>Guides can can easily be bumped and moved accidentally.  </a:t>
            </a:r>
          </a:p>
          <a:p>
            <a:pPr defTabSz="542925">
              <a:spcBef>
                <a:spcPts val="800"/>
              </a:spcBef>
            </a:pPr>
            <a:r>
              <a:rPr lang="en-US" sz="1200">
                <a:solidFill>
                  <a:schemeClr val="accent2"/>
                </a:solidFill>
                <a:cs typeface="Salesforce Sans" charset="0"/>
              </a:rPr>
              <a:t>This slide layout show you how to reset your guides. </a:t>
            </a:r>
          </a:p>
          <a:p>
            <a:pPr defTabSz="542925">
              <a:spcBef>
                <a:spcPts val="800"/>
              </a:spcBef>
            </a:pPr>
            <a:r>
              <a:rPr lang="en-US" sz="1200" b="1">
                <a:solidFill>
                  <a:schemeClr val="accent2"/>
                </a:solidFill>
                <a:cs typeface="Salesforce Sans" charset="0"/>
              </a:rPr>
              <a:t>NOTE: </a:t>
            </a:r>
            <a:r>
              <a:rPr lang="en-US" sz="1200">
                <a:solidFill>
                  <a:schemeClr val="accent2"/>
                </a:solidFill>
                <a:cs typeface="Salesforce Sans" charset="0"/>
              </a:rPr>
              <a:t>When working on any older deck, be sure to check and ensure that the guides in your deck are set.</a:t>
            </a:r>
          </a:p>
          <a:p>
            <a:pPr defTabSz="542925">
              <a:spcBef>
                <a:spcPts val="800"/>
              </a:spcBef>
              <a:buFont typeface="Salesforce Sans" charset="0"/>
              <a:buAutoNum type="arabicPeriod"/>
            </a:pPr>
            <a:r>
              <a:rPr lang="en-US" sz="1200" b="1">
                <a:solidFill>
                  <a:schemeClr val="accent2"/>
                </a:solidFill>
                <a:cs typeface="Salesforce Sans" charset="0"/>
              </a:rPr>
              <a:t>Turn on your guides </a:t>
            </a:r>
          </a:p>
          <a:p>
            <a:pPr defTabSz="542925">
              <a:spcBef>
                <a:spcPts val="800"/>
              </a:spcBef>
              <a:buFont typeface="Salesforce Sans" charset="0"/>
              <a:buAutoNum type="arabicPeriod" startAt="2"/>
            </a:pPr>
            <a:r>
              <a:rPr lang="en-US" sz="1200" b="1">
                <a:solidFill>
                  <a:schemeClr val="accent2"/>
                </a:solidFill>
                <a:cs typeface="Salesforce Sans" charset="0"/>
              </a:rPr>
              <a:t>Insert a new slide the using the Guide Layout slide option.</a:t>
            </a:r>
          </a:p>
          <a:p>
            <a:pPr defTabSz="542925">
              <a:spcBef>
                <a:spcPts val="800"/>
              </a:spcBef>
              <a:buFont typeface="Salesforce Sans" charset="0"/>
              <a:buAutoNum type="arabicPeriod" startAt="2"/>
            </a:pPr>
            <a:r>
              <a:rPr lang="en-US" sz="1200" b="1">
                <a:solidFill>
                  <a:schemeClr val="accent2"/>
                </a:solidFill>
                <a:cs typeface="Salesforce Sans" charset="0"/>
              </a:rPr>
              <a:t>Do your guides align with the orange lines in the new slide?  </a:t>
            </a:r>
            <a:r>
              <a:rPr lang="en-US" sz="1200">
                <a:solidFill>
                  <a:schemeClr val="accent2"/>
                </a:solidFill>
                <a:cs typeface="Salesforce Sans" charset="0"/>
              </a:rPr>
              <a:t>If yes, your guides are set, if not, proceed then realign each of the lines to line up with the lines shown on this page. </a:t>
            </a:r>
          </a:p>
          <a:p>
            <a:pPr defTabSz="542925">
              <a:spcBef>
                <a:spcPts val="800"/>
              </a:spcBef>
              <a:buFont typeface="Salesforce Sans" charset="0"/>
              <a:buAutoNum type="arabicPeriod" startAt="2"/>
            </a:pPr>
            <a:r>
              <a:rPr lang="en-US" sz="1200" b="1">
                <a:solidFill>
                  <a:schemeClr val="accent2"/>
                </a:solidFill>
                <a:cs typeface="Salesforce Sans" charset="0"/>
              </a:rPr>
              <a:t>Once guides are reset, delete the Guide Layout Slide</a:t>
            </a:r>
          </a:p>
          <a:p>
            <a:pPr defTabSz="542925">
              <a:spcBef>
                <a:spcPts val="800"/>
              </a:spcBef>
            </a:pPr>
            <a:endParaRPr lang="en-US" sz="1300">
              <a:solidFill>
                <a:schemeClr val="accent2"/>
              </a:solidFill>
              <a:cs typeface="Salesforce Sans" charset="0"/>
            </a:endParaRPr>
          </a:p>
          <a:p>
            <a:pPr defTabSz="542925">
              <a:spcBef>
                <a:spcPts val="800"/>
              </a:spcBef>
            </a:pPr>
            <a:endParaRPr lang="en-US" sz="1300">
              <a:solidFill>
                <a:schemeClr val="accent2"/>
              </a:solidFill>
              <a:cs typeface="Salesforce Sans" charset="0"/>
            </a:endParaRPr>
          </a:p>
        </p:txBody>
      </p:sp>
      <p:sp>
        <p:nvSpPr>
          <p:cNvPr id="8" name="Right Arrow 7"/>
          <p:cNvSpPr/>
          <p:nvPr/>
        </p:nvSpPr>
        <p:spPr>
          <a:xfrm rot="8100000" flipH="1">
            <a:off x="11244280" y="1765038"/>
            <a:ext cx="364585" cy="373248"/>
          </a:xfrm>
          <a:prstGeom prst="rightArrow">
            <a:avLst/>
          </a:prstGeom>
          <a:solidFill>
            <a:schemeClr val="accent5"/>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endParaRPr lang="en-US" dirty="0">
              <a:latin typeface="Salesforce Sans"/>
              <a:cs typeface="VAG Rounded Std Light"/>
            </a:endParaRPr>
          </a:p>
        </p:txBody>
      </p:sp>
      <p:sp>
        <p:nvSpPr>
          <p:cNvPr id="9" name="Right Arrow 8"/>
          <p:cNvSpPr/>
          <p:nvPr/>
        </p:nvSpPr>
        <p:spPr>
          <a:xfrm rot="13500000">
            <a:off x="580245" y="1765038"/>
            <a:ext cx="364585" cy="373248"/>
          </a:xfrm>
          <a:prstGeom prst="rightArrow">
            <a:avLst/>
          </a:prstGeom>
          <a:solidFill>
            <a:schemeClr val="accent5"/>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endParaRPr lang="en-US" dirty="0">
              <a:latin typeface="Salesforce Sans"/>
              <a:cs typeface="VAG Rounded Std Light"/>
            </a:endParaRPr>
          </a:p>
        </p:txBody>
      </p:sp>
      <p:sp>
        <p:nvSpPr>
          <p:cNvPr id="10" name="Right Arrow 9"/>
          <p:cNvSpPr/>
          <p:nvPr/>
        </p:nvSpPr>
        <p:spPr>
          <a:xfrm rot="13500000" flipH="1" flipV="1">
            <a:off x="11244279" y="5638833"/>
            <a:ext cx="364585" cy="373248"/>
          </a:xfrm>
          <a:prstGeom prst="rightArrow">
            <a:avLst/>
          </a:prstGeom>
          <a:solidFill>
            <a:schemeClr val="accent5"/>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endParaRPr lang="en-US" dirty="0">
              <a:latin typeface="Salesforce Sans"/>
              <a:cs typeface="VAG Rounded Std Light"/>
            </a:endParaRPr>
          </a:p>
        </p:txBody>
      </p:sp>
      <p:sp>
        <p:nvSpPr>
          <p:cNvPr id="11" name="Right Arrow 10"/>
          <p:cNvSpPr/>
          <p:nvPr/>
        </p:nvSpPr>
        <p:spPr>
          <a:xfrm rot="8100000" flipV="1">
            <a:off x="580245" y="5638833"/>
            <a:ext cx="364585" cy="373248"/>
          </a:xfrm>
          <a:prstGeom prst="rightArrow">
            <a:avLst/>
          </a:prstGeom>
          <a:solidFill>
            <a:schemeClr val="accent5"/>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endParaRPr lang="en-US" dirty="0">
              <a:latin typeface="Salesforce Sans"/>
              <a:cs typeface="VAG Rounded Std Light"/>
            </a:endParaRPr>
          </a:p>
        </p:txBody>
      </p:sp>
      <p:sp>
        <p:nvSpPr>
          <p:cNvPr id="12" name="Content Placeholder 16"/>
          <p:cNvSpPr txBox="1">
            <a:spLocks/>
          </p:cNvSpPr>
          <p:nvPr/>
        </p:nvSpPr>
        <p:spPr>
          <a:xfrm>
            <a:off x="1117600" y="2289702"/>
            <a:ext cx="4724400" cy="3525837"/>
          </a:xfrm>
          <a:prstGeom prst="rect">
            <a:avLst/>
          </a:prstGeom>
        </p:spPr>
        <p:txBody>
          <a:bodyPr lIns="121893" tIns="60947" rIns="121893" bIns="60947"/>
          <a:lstStyle>
            <a:lvl1pPr marL="0" indent="0" algn="l" defTabSz="457177" rtl="0" eaLnBrk="1" latinLnBrk="0" hangingPunct="1">
              <a:spcBef>
                <a:spcPts val="1200"/>
              </a:spcBef>
              <a:buFont typeface="Arial"/>
              <a:buNone/>
              <a:defRPr sz="2400" kern="1200">
                <a:solidFill>
                  <a:schemeClr val="accent3"/>
                </a:solidFill>
                <a:latin typeface="Arial"/>
                <a:ea typeface="+mn-ea"/>
                <a:cs typeface="Arial"/>
              </a:defRPr>
            </a:lvl1pPr>
            <a:lvl2pPr marL="233363" indent="-233363" algn="l" defTabSz="457177" rtl="0" eaLnBrk="1" latinLnBrk="0" hangingPunct="1">
              <a:spcBef>
                <a:spcPts val="800"/>
              </a:spcBef>
              <a:spcAft>
                <a:spcPts val="200"/>
              </a:spcAft>
              <a:buFont typeface="Arial"/>
              <a:buChar char="•"/>
              <a:defRPr sz="2000" kern="1200">
                <a:solidFill>
                  <a:schemeClr val="accent1"/>
                </a:solidFill>
                <a:latin typeface="Arial"/>
                <a:ea typeface="+mn-ea"/>
                <a:cs typeface="Arial"/>
              </a:defRPr>
            </a:lvl2pPr>
            <a:lvl3pPr marL="457200" indent="-161925" algn="l" defTabSz="457177" rtl="0" eaLnBrk="1" latinLnBrk="0" hangingPunct="1">
              <a:spcBef>
                <a:spcPts val="600"/>
              </a:spcBef>
              <a:spcAft>
                <a:spcPts val="200"/>
              </a:spcAft>
              <a:buFont typeface="Lucida Grande"/>
              <a:buChar char="-"/>
              <a:tabLst/>
              <a:defRPr sz="1600" kern="1200">
                <a:solidFill>
                  <a:schemeClr val="accent1"/>
                </a:solidFill>
                <a:latin typeface="Arial"/>
                <a:ea typeface="+mn-ea"/>
                <a:cs typeface="Arial"/>
              </a:defRPr>
            </a:lvl3pPr>
            <a:lvl4pPr marL="1600120" indent="-228589" algn="l" defTabSz="457177" rtl="0" eaLnBrk="1" latinLnBrk="0" hangingPunct="1">
              <a:spcBef>
                <a:spcPct val="20000"/>
              </a:spcBef>
              <a:buFont typeface="Arial"/>
              <a:buChar char="–"/>
              <a:defRPr sz="2000" kern="1200">
                <a:solidFill>
                  <a:schemeClr val="tx1"/>
                </a:solidFill>
                <a:latin typeface="Arial"/>
                <a:ea typeface="+mn-ea"/>
                <a:cs typeface="Arial"/>
              </a:defRPr>
            </a:lvl4pPr>
            <a:lvl5pPr marL="2057297" indent="-228589" algn="l" defTabSz="457177" rtl="0" eaLnBrk="1" latinLnBrk="0" hangingPunct="1">
              <a:spcBef>
                <a:spcPct val="20000"/>
              </a:spcBef>
              <a:buFont typeface="Arial"/>
              <a:buChar char="»"/>
              <a:defRPr sz="2000" kern="1200">
                <a:solidFill>
                  <a:schemeClr val="tx1"/>
                </a:solidFill>
                <a:latin typeface="Arial"/>
                <a:ea typeface="+mn-ea"/>
                <a:cs typeface="Arial"/>
              </a:defRPr>
            </a:lvl5pPr>
            <a:lvl6pPr marL="2514474"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1"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fontAlgn="auto">
              <a:spcBef>
                <a:spcPts val="800"/>
              </a:spcBef>
              <a:spcAft>
                <a:spcPts val="0"/>
              </a:spcAft>
              <a:defRPr/>
            </a:pPr>
            <a:r>
              <a:rPr lang="en-US" sz="1600" b="1" dirty="0" smtClean="0">
                <a:solidFill>
                  <a:schemeClr val="accent1"/>
                </a:solidFill>
                <a:latin typeface="Salesforce Sans"/>
                <a:cs typeface="Salesforce Sans"/>
              </a:rPr>
              <a:t>What are Drawing Guides?  </a:t>
            </a:r>
          </a:p>
          <a:p>
            <a:pPr fontAlgn="auto">
              <a:spcBef>
                <a:spcPts val="800"/>
              </a:spcBef>
              <a:spcAft>
                <a:spcPts val="0"/>
              </a:spcAft>
              <a:defRPr/>
            </a:pPr>
            <a:r>
              <a:rPr lang="en-US" sz="1200" dirty="0" smtClean="0">
                <a:solidFill>
                  <a:schemeClr val="accent2"/>
                </a:solidFill>
                <a:latin typeface="Salesforce Sans"/>
                <a:cs typeface="Salesforce Sans"/>
              </a:rPr>
              <a:t>This lines that that appear on all pages in the same spot, but don’t show up when you print or view deck in Show mode.  </a:t>
            </a:r>
          </a:p>
          <a:p>
            <a:pPr fontAlgn="auto">
              <a:spcBef>
                <a:spcPts val="800"/>
              </a:spcBef>
              <a:spcAft>
                <a:spcPts val="0"/>
              </a:spcAft>
              <a:defRPr/>
            </a:pPr>
            <a:r>
              <a:rPr lang="en-US" sz="1200" dirty="0" smtClean="0">
                <a:solidFill>
                  <a:schemeClr val="accent2"/>
                </a:solidFill>
                <a:latin typeface="Salesforce Sans"/>
                <a:cs typeface="Salesforce Sans"/>
              </a:rPr>
              <a:t>Think of them as internal margins for the proper alignment and consistent placement of content. Object will snap to them and they are also perfect for cropping an image to. </a:t>
            </a:r>
          </a:p>
          <a:p>
            <a:pPr fontAlgn="auto">
              <a:spcBef>
                <a:spcPts val="800"/>
              </a:spcBef>
              <a:spcAft>
                <a:spcPts val="0"/>
              </a:spcAft>
              <a:defRPr/>
            </a:pPr>
            <a:r>
              <a:rPr lang="en-US" sz="1200" dirty="0" smtClean="0">
                <a:solidFill>
                  <a:schemeClr val="accent2"/>
                </a:solidFill>
                <a:latin typeface="Salesforce Sans"/>
                <a:cs typeface="Salesforce Sans"/>
              </a:rPr>
              <a:t>This template has pre-made guides that delineate where your workspace is.  </a:t>
            </a:r>
            <a:r>
              <a:rPr lang="en-US" sz="1200" b="1" dirty="0">
                <a:solidFill>
                  <a:schemeClr val="accent2"/>
                </a:solidFill>
                <a:latin typeface="Salesforce Sans"/>
                <a:cs typeface="Salesforce Sans"/>
              </a:rPr>
              <a:t/>
            </a:r>
            <a:br>
              <a:rPr lang="en-US" sz="1200" b="1" dirty="0">
                <a:solidFill>
                  <a:schemeClr val="accent2"/>
                </a:solidFill>
                <a:latin typeface="Salesforce Sans"/>
                <a:cs typeface="Salesforce Sans"/>
              </a:rPr>
            </a:br>
            <a:r>
              <a:rPr lang="en-US" sz="1200" b="1" dirty="0" smtClean="0">
                <a:solidFill>
                  <a:schemeClr val="accent1"/>
                </a:solidFill>
                <a:latin typeface="Salesforce Sans"/>
                <a:cs typeface="Salesforce Sans"/>
              </a:rPr>
              <a:t/>
            </a:r>
            <a:br>
              <a:rPr lang="en-US" sz="1200" b="1" dirty="0" smtClean="0">
                <a:solidFill>
                  <a:schemeClr val="accent1"/>
                </a:solidFill>
                <a:latin typeface="Salesforce Sans"/>
                <a:cs typeface="Salesforce Sans"/>
              </a:rPr>
            </a:br>
            <a:r>
              <a:rPr lang="en-US" sz="1600" b="1" dirty="0" smtClean="0">
                <a:solidFill>
                  <a:schemeClr val="accent1"/>
                </a:solidFill>
                <a:latin typeface="Salesforce Sans"/>
                <a:cs typeface="Salesforce Sans"/>
              </a:rPr>
              <a:t>How </a:t>
            </a:r>
            <a:r>
              <a:rPr lang="en-US" sz="1600" b="1" dirty="0">
                <a:solidFill>
                  <a:schemeClr val="accent1"/>
                </a:solidFill>
                <a:latin typeface="Salesforce Sans"/>
                <a:cs typeface="Salesforce Sans"/>
              </a:rPr>
              <a:t>to Turn Guides On and </a:t>
            </a:r>
            <a:r>
              <a:rPr lang="en-US" sz="1600" b="1" dirty="0" smtClean="0">
                <a:solidFill>
                  <a:schemeClr val="accent1"/>
                </a:solidFill>
                <a:latin typeface="Salesforce Sans"/>
                <a:cs typeface="Salesforce Sans"/>
              </a:rPr>
              <a:t>Off</a:t>
            </a:r>
          </a:p>
          <a:p>
            <a:pPr fontAlgn="auto">
              <a:spcBef>
                <a:spcPts val="800"/>
              </a:spcBef>
              <a:spcAft>
                <a:spcPts val="0"/>
              </a:spcAft>
              <a:buClr>
                <a:schemeClr val="accent3"/>
              </a:buClr>
              <a:defRPr/>
            </a:pPr>
            <a:r>
              <a:rPr lang="en-US" sz="1200" b="1" dirty="0" smtClean="0">
                <a:solidFill>
                  <a:schemeClr val="accent2"/>
                </a:solidFill>
                <a:latin typeface="Salesforce Sans"/>
                <a:cs typeface="Salesforce Sans"/>
              </a:rPr>
              <a:t>Windows: </a:t>
            </a:r>
            <a:r>
              <a:rPr lang="en-US" sz="1200" dirty="0" smtClean="0">
                <a:solidFill>
                  <a:schemeClr val="accent2"/>
                </a:solidFill>
                <a:latin typeface="Salesforce Sans"/>
                <a:cs typeface="Salesforce Sans"/>
              </a:rPr>
              <a:t>ALT + F9 or Right click in blue area off workspace &gt;Grids and Guides&gt;Display Drawing Guides on Screen</a:t>
            </a:r>
          </a:p>
          <a:p>
            <a:pPr fontAlgn="auto">
              <a:spcBef>
                <a:spcPts val="800"/>
              </a:spcBef>
              <a:spcAft>
                <a:spcPts val="0"/>
              </a:spcAft>
              <a:buClr>
                <a:schemeClr val="accent3"/>
              </a:buClr>
              <a:defRPr/>
            </a:pPr>
            <a:r>
              <a:rPr lang="en-US" sz="1200" b="1" dirty="0" smtClean="0">
                <a:solidFill>
                  <a:schemeClr val="accent2"/>
                </a:solidFill>
                <a:latin typeface="Salesforce Sans"/>
                <a:cs typeface="Salesforce Sans"/>
              </a:rPr>
              <a:t>Mac 2011: </a:t>
            </a:r>
            <a:r>
              <a:rPr lang="en-US" sz="1200" dirty="0" smtClean="0">
                <a:solidFill>
                  <a:schemeClr val="accent2"/>
                </a:solidFill>
                <a:latin typeface="Salesforce Sans"/>
                <a:cs typeface="Salesforce Sans"/>
              </a:rPr>
              <a:t>Control + Option + Command + G or </a:t>
            </a:r>
            <a:br>
              <a:rPr lang="en-US" sz="1200" dirty="0" smtClean="0">
                <a:solidFill>
                  <a:schemeClr val="accent2"/>
                </a:solidFill>
                <a:latin typeface="Salesforce Sans"/>
                <a:cs typeface="Salesforce Sans"/>
              </a:rPr>
            </a:br>
            <a:r>
              <a:rPr lang="en-US" sz="1200" dirty="0" smtClean="0">
                <a:solidFill>
                  <a:schemeClr val="accent2"/>
                </a:solidFill>
                <a:latin typeface="Salesforce Sans"/>
                <a:cs typeface="Salesforce Sans"/>
              </a:rPr>
              <a:t>View&gt;Guides&gt;Static Guides</a:t>
            </a:r>
          </a:p>
          <a:p>
            <a:pPr fontAlgn="auto">
              <a:spcBef>
                <a:spcPts val="800"/>
              </a:spcBef>
              <a:spcAft>
                <a:spcPts val="0"/>
              </a:spcAft>
              <a:buClr>
                <a:schemeClr val="accent3"/>
              </a:buClr>
              <a:defRPr/>
            </a:pPr>
            <a:r>
              <a:rPr lang="en-US" sz="1200" b="1" dirty="0" smtClean="0">
                <a:solidFill>
                  <a:schemeClr val="accent2"/>
                </a:solidFill>
                <a:latin typeface="Salesforce Sans"/>
                <a:cs typeface="Salesforce Sans"/>
              </a:rPr>
              <a:t>MAC 2008:   </a:t>
            </a:r>
            <a:r>
              <a:rPr lang="en-US" sz="1200" dirty="0" smtClean="0">
                <a:solidFill>
                  <a:schemeClr val="accent2"/>
                </a:solidFill>
                <a:latin typeface="Salesforce Sans"/>
                <a:cs typeface="Salesforce Sans"/>
              </a:rPr>
              <a:t>Command + G or View&gt;Guides&gt;Static Guides</a:t>
            </a:r>
          </a:p>
        </p:txBody>
      </p:sp>
      <p:sp>
        <p:nvSpPr>
          <p:cNvPr id="13" name="TextBox 19"/>
          <p:cNvSpPr txBox="1">
            <a:spLocks noChangeArrowheads="1"/>
          </p:cNvSpPr>
          <p:nvPr/>
        </p:nvSpPr>
        <p:spPr bwMode="auto">
          <a:xfrm>
            <a:off x="7497763" y="1776413"/>
            <a:ext cx="36591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alesforce Sans" charset="0"/>
                <a:ea typeface="ＭＳ Ｐゴシック" charset="0"/>
                <a:cs typeface="ＭＳ Ｐゴシック" charset="0"/>
              </a:defRPr>
            </a:lvl1pPr>
            <a:lvl2pPr marL="742950" indent="-285750">
              <a:defRPr>
                <a:solidFill>
                  <a:schemeClr val="tx1"/>
                </a:solidFill>
                <a:latin typeface="Salesforce Sans" charset="0"/>
                <a:ea typeface="ＭＳ Ｐゴシック" charset="0"/>
              </a:defRPr>
            </a:lvl2pPr>
            <a:lvl3pPr marL="1143000" indent="-228600">
              <a:defRPr>
                <a:solidFill>
                  <a:schemeClr val="tx1"/>
                </a:solidFill>
                <a:latin typeface="Salesforce Sans" charset="0"/>
                <a:ea typeface="ＭＳ Ｐゴシック" charset="0"/>
              </a:defRPr>
            </a:lvl3pPr>
            <a:lvl4pPr marL="1600200" indent="-228600">
              <a:defRPr>
                <a:solidFill>
                  <a:schemeClr val="tx1"/>
                </a:solidFill>
                <a:latin typeface="Salesforce Sans" charset="0"/>
                <a:ea typeface="ＭＳ Ｐゴシック" charset="0"/>
              </a:defRPr>
            </a:lvl4pPr>
            <a:lvl5pPr marL="2057400" indent="-228600">
              <a:defRPr>
                <a:solidFill>
                  <a:schemeClr val="tx1"/>
                </a:solidFill>
                <a:latin typeface="Salesforce Sans" charset="0"/>
                <a:ea typeface="ＭＳ Ｐゴシック" charset="0"/>
              </a:defRPr>
            </a:lvl5pPr>
            <a:lvl6pPr marL="2514600" indent="-228600" fontAlgn="base">
              <a:spcBef>
                <a:spcPct val="0"/>
              </a:spcBef>
              <a:spcAft>
                <a:spcPct val="0"/>
              </a:spcAft>
              <a:defRPr>
                <a:solidFill>
                  <a:schemeClr val="tx1"/>
                </a:solidFill>
                <a:latin typeface="Salesforce Sans" charset="0"/>
                <a:ea typeface="ＭＳ Ｐゴシック" charset="0"/>
              </a:defRPr>
            </a:lvl6pPr>
            <a:lvl7pPr marL="2971800" indent="-228600" fontAlgn="base">
              <a:spcBef>
                <a:spcPct val="0"/>
              </a:spcBef>
              <a:spcAft>
                <a:spcPct val="0"/>
              </a:spcAft>
              <a:defRPr>
                <a:solidFill>
                  <a:schemeClr val="tx1"/>
                </a:solidFill>
                <a:latin typeface="Salesforce Sans" charset="0"/>
                <a:ea typeface="ＭＳ Ｐゴシック" charset="0"/>
              </a:defRPr>
            </a:lvl7pPr>
            <a:lvl8pPr marL="3429000" indent="-228600" fontAlgn="base">
              <a:spcBef>
                <a:spcPct val="0"/>
              </a:spcBef>
              <a:spcAft>
                <a:spcPct val="0"/>
              </a:spcAft>
              <a:defRPr>
                <a:solidFill>
                  <a:schemeClr val="tx1"/>
                </a:solidFill>
                <a:latin typeface="Salesforce Sans" charset="0"/>
                <a:ea typeface="ＭＳ Ｐゴシック" charset="0"/>
              </a:defRPr>
            </a:lvl8pPr>
            <a:lvl9pPr marL="3886200" indent="-228600" fontAlgn="base">
              <a:spcBef>
                <a:spcPct val="0"/>
              </a:spcBef>
              <a:spcAft>
                <a:spcPct val="0"/>
              </a:spcAft>
              <a:defRPr>
                <a:solidFill>
                  <a:schemeClr val="tx1"/>
                </a:solidFill>
                <a:latin typeface="Salesforce Sans" charset="0"/>
                <a:ea typeface="ＭＳ Ｐゴシック" charset="0"/>
              </a:defRPr>
            </a:lvl9pPr>
          </a:lstStyle>
          <a:p>
            <a:pPr algn="r">
              <a:spcBef>
                <a:spcPts val="300"/>
              </a:spcBef>
              <a:spcAft>
                <a:spcPts val="1000"/>
              </a:spcAft>
            </a:pPr>
            <a:r>
              <a:rPr lang="en-US" sz="1200">
                <a:solidFill>
                  <a:schemeClr val="tx2"/>
                </a:solidFill>
              </a:rPr>
              <a:t>The left and right top and bottom corners only area you should work within on your slides.</a:t>
            </a:r>
          </a:p>
        </p:txBody>
      </p:sp>
      <p:cxnSp>
        <p:nvCxnSpPr>
          <p:cNvPr id="14" name="Straight Connector 13"/>
          <p:cNvCxnSpPr/>
          <p:nvPr/>
        </p:nvCxnSpPr>
        <p:spPr>
          <a:xfrm rot="16200000">
            <a:off x="6094413" y="-5414963"/>
            <a:ext cx="0" cy="12188825"/>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6200000">
            <a:off x="6094413" y="-4626507"/>
            <a:ext cx="0" cy="12188825"/>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6200000">
            <a:off x="6094413" y="427037"/>
            <a:ext cx="0" cy="12188825"/>
          </a:xfrm>
          <a:prstGeom prst="line">
            <a:avLst/>
          </a:prstGeom>
          <a:ln w="635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Title 8"/>
          <p:cNvSpPr txBox="1">
            <a:spLocks/>
          </p:cNvSpPr>
          <p:nvPr userDrawn="1"/>
        </p:nvSpPr>
        <p:spPr>
          <a:xfrm>
            <a:off x="571500" y="153988"/>
            <a:ext cx="11515725" cy="908050"/>
          </a:xfrm>
          <a:prstGeom prst="rect">
            <a:avLst/>
          </a:prstGeom>
          <a:effectLst/>
        </p:spPr>
        <p:txBody>
          <a:bodyPr lIns="0" tIns="0" rIns="0" bIns="0" anchor="b"/>
          <a:lstStyle>
            <a:lvl1pPr marL="0" algn="l" defTabSz="914400" rtl="0" eaLnBrk="1" latinLnBrk="0" hangingPunct="1">
              <a:lnSpc>
                <a:spcPct val="90000"/>
              </a:lnSpc>
              <a:spcBef>
                <a:spcPct val="0"/>
              </a:spcBef>
              <a:buNone/>
              <a:defRPr lang="en-US" sz="3200" b="0" kern="1200" spc="-20" baseline="0" dirty="0">
                <a:solidFill>
                  <a:schemeClr val="accent1"/>
                </a:solidFill>
                <a:latin typeface="+mj-lt"/>
                <a:ea typeface="+mj-ea"/>
                <a:cs typeface="+mj-cs"/>
              </a:defRPr>
            </a:lvl1pPr>
          </a:lstStyle>
          <a:p>
            <a:pPr fontAlgn="auto">
              <a:spcAft>
                <a:spcPts val="0"/>
              </a:spcAft>
              <a:defRPr/>
            </a:pPr>
            <a:r>
              <a:rPr spc="0" dirty="0" smtClean="0">
                <a:latin typeface="Salesforce Sans"/>
              </a:rPr>
              <a:t>Drawing Guide Placement and Realignment Tool (Margins)</a:t>
            </a:r>
            <a:endParaRPr spc="0" dirty="0">
              <a:latin typeface="Salesforce Sans"/>
            </a:endParaRPr>
          </a:p>
        </p:txBody>
      </p:sp>
    </p:spTree>
    <p:extLst>
      <p:ext uri="{BB962C8B-B14F-4D97-AF65-F5344CB8AC3E}">
        <p14:creationId xmlns:p14="http://schemas.microsoft.com/office/powerpoint/2010/main" val="2038645967"/>
      </p:ext>
    </p:extLst>
  </p:cSld>
  <p:clrMapOvr>
    <a:masterClrMapping/>
  </p:clrMapOvr>
  <p:transition xmlns:p14="http://schemas.microsoft.com/office/powerpoint/2010/main" spd="med">
    <p:fade/>
  </p:transition>
  <p:hf sldNum="0" hd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1_Split_3-column">
    <p:bg>
      <p:bgPr>
        <a:solidFill>
          <a:schemeClr val="accent1"/>
        </a:solidFill>
        <a:effectLst/>
      </p:bgPr>
    </p:bg>
    <p:spTree>
      <p:nvGrpSpPr>
        <p:cNvPr id="1" name=""/>
        <p:cNvGrpSpPr/>
        <p:nvPr/>
      </p:nvGrpSpPr>
      <p:grpSpPr>
        <a:xfrm>
          <a:off x="0" y="0"/>
          <a:ext cx="0" cy="0"/>
          <a:chOff x="0" y="0"/>
          <a:chExt cx="0" cy="0"/>
        </a:xfrm>
      </p:grpSpPr>
      <p:sp>
        <p:nvSpPr>
          <p:cNvPr id="50" name="Rectangle 1"/>
          <p:cNvSpPr/>
          <p:nvPr userDrawn="1"/>
        </p:nvSpPr>
        <p:spPr>
          <a:xfrm>
            <a:off x="0" y="3810000"/>
            <a:ext cx="12188952" cy="3048000"/>
          </a:xfrm>
          <a:custGeom>
            <a:avLst/>
            <a:gdLst/>
            <a:ahLst/>
            <a:cxnLst/>
            <a:rect l="l" t="t" r="r" b="b"/>
            <a:pathLst>
              <a:path w="8653190" h="3784541">
                <a:moveTo>
                  <a:pt x="0" y="0"/>
                </a:moveTo>
                <a:lnTo>
                  <a:pt x="8653189" y="0"/>
                </a:lnTo>
                <a:lnTo>
                  <a:pt x="8653189" y="0"/>
                </a:lnTo>
                <a:lnTo>
                  <a:pt x="8653190" y="0"/>
                </a:lnTo>
                <a:lnTo>
                  <a:pt x="8653189" y="5"/>
                </a:lnTo>
                <a:lnTo>
                  <a:pt x="8653189" y="3784541"/>
                </a:lnTo>
                <a:lnTo>
                  <a:pt x="7872319" y="3784541"/>
                </a:lnTo>
                <a:lnTo>
                  <a:pt x="3461283" y="3784541"/>
                </a:lnTo>
                <a:lnTo>
                  <a:pt x="2665951" y="3784541"/>
                </a:lnTo>
                <a:lnTo>
                  <a:pt x="1149097" y="3784541"/>
                </a:lnTo>
                <a:lnTo>
                  <a:pt x="0" y="378454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lesforce Sans"/>
            </a:endParaRPr>
          </a:p>
        </p:txBody>
      </p:sp>
      <p:sp>
        <p:nvSpPr>
          <p:cNvPr id="51" name="Text Placeholder 17"/>
          <p:cNvSpPr>
            <a:spLocks noGrp="1"/>
          </p:cNvSpPr>
          <p:nvPr>
            <p:ph type="body" sz="quarter" idx="13"/>
          </p:nvPr>
        </p:nvSpPr>
        <p:spPr>
          <a:xfrm>
            <a:off x="1760156" y="1098341"/>
            <a:ext cx="2514600" cy="656217"/>
          </a:xfrm>
        </p:spPr>
        <p:txBody>
          <a:bodyPr lIns="0" tIns="0" rIns="0" bIns="0" anchor="b">
            <a:noAutofit/>
          </a:bodyPr>
          <a:lstStyle>
            <a:lvl1pPr marL="0" indent="0" algn="ctr">
              <a:buClr>
                <a:schemeClr val="bg1"/>
              </a:buClr>
              <a:buNone/>
              <a:defRPr lang="en-US" sz="1800" b="1" kern="1200" spc="0" dirty="0">
                <a:solidFill>
                  <a:schemeClr val="bg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smtClean="0"/>
              <a:t>Click to edit Master text</a:t>
            </a:r>
          </a:p>
        </p:txBody>
      </p:sp>
      <p:sp>
        <p:nvSpPr>
          <p:cNvPr id="56" name="Text Placeholder 17"/>
          <p:cNvSpPr>
            <a:spLocks noGrp="1"/>
          </p:cNvSpPr>
          <p:nvPr>
            <p:ph type="body" sz="quarter" idx="18"/>
          </p:nvPr>
        </p:nvSpPr>
        <p:spPr>
          <a:xfrm>
            <a:off x="4865703" y="3969097"/>
            <a:ext cx="2518742" cy="2221992"/>
          </a:xfrm>
        </p:spPr>
        <p:txBody>
          <a:bodyPr vert="horz" lIns="9144" tIns="0" rIns="0" bIns="0" rtlCol="0">
            <a:noAutofit/>
          </a:bodyPr>
          <a:lstStyle>
            <a:lvl1pPr>
              <a:defRPr lang="en-US" sz="1800" spc="0" dirty="0" smtClean="0"/>
            </a:lvl1pPr>
            <a:lvl2pPr>
              <a:defRPr lang="en-US" sz="1600" spc="0" dirty="0" smtClean="0"/>
            </a:lvl2pPr>
            <a:lvl3pPr>
              <a:defRPr lang="en-US" sz="1400" spc="0" dirty="0" smtClean="0">
                <a:solidFill>
                  <a:schemeClr val="accent2"/>
                </a:solidFill>
              </a:defRPr>
            </a:lvl3pPr>
          </a:lstStyle>
          <a:p>
            <a:pPr lvl="0"/>
            <a:r>
              <a:rPr lang="en-US" dirty="0" smtClean="0"/>
              <a:t>Click to edit Master text styles</a:t>
            </a:r>
          </a:p>
          <a:p>
            <a:pPr lvl="1"/>
            <a:r>
              <a:rPr lang="en-US" dirty="0" smtClean="0"/>
              <a:t>Second level</a:t>
            </a:r>
          </a:p>
          <a:p>
            <a:pPr marL="228600" lvl="2" indent="-6350">
              <a:buNone/>
            </a:pPr>
            <a:r>
              <a:rPr lang="en-US" dirty="0" smtClean="0"/>
              <a:t>Third level (last)</a:t>
            </a:r>
          </a:p>
        </p:txBody>
      </p:sp>
      <p:sp>
        <p:nvSpPr>
          <p:cNvPr id="57" name="Text Placeholder 17"/>
          <p:cNvSpPr>
            <a:spLocks noGrp="1"/>
          </p:cNvSpPr>
          <p:nvPr>
            <p:ph type="body" sz="quarter" idx="19"/>
          </p:nvPr>
        </p:nvSpPr>
        <p:spPr>
          <a:xfrm>
            <a:off x="7940593" y="3968750"/>
            <a:ext cx="2515843" cy="2221992"/>
          </a:xfrm>
        </p:spPr>
        <p:txBody>
          <a:bodyPr vert="horz" lIns="9144" tIns="0" rIns="0" bIns="0" rtlCol="0">
            <a:noAutofit/>
          </a:bodyPr>
          <a:lstStyle>
            <a:lvl1pPr>
              <a:defRPr lang="en-US" sz="1800" spc="0" dirty="0" smtClean="0"/>
            </a:lvl1pPr>
            <a:lvl2pPr>
              <a:defRPr lang="en-US" sz="1600" spc="0" dirty="0" smtClean="0"/>
            </a:lvl2pPr>
            <a:lvl3pPr>
              <a:defRPr lang="en-US" sz="1400" spc="0" dirty="0" smtClean="0">
                <a:solidFill>
                  <a:schemeClr val="accent2"/>
                </a:solidFill>
              </a:defRPr>
            </a:lvl3pPr>
          </a:lstStyle>
          <a:p>
            <a:pPr lvl="0"/>
            <a:r>
              <a:rPr lang="en-US" dirty="0" smtClean="0"/>
              <a:t>Click to edit Master text styles</a:t>
            </a:r>
          </a:p>
          <a:p>
            <a:pPr lvl="1"/>
            <a:r>
              <a:rPr lang="en-US" dirty="0" smtClean="0"/>
              <a:t>Second level</a:t>
            </a:r>
          </a:p>
          <a:p>
            <a:pPr marL="228600" lvl="2" indent="-6350">
              <a:buNone/>
            </a:pPr>
            <a:r>
              <a:rPr lang="en-US" dirty="0" smtClean="0"/>
              <a:t>Third level (last)</a:t>
            </a:r>
          </a:p>
        </p:txBody>
      </p:sp>
      <p:sp>
        <p:nvSpPr>
          <p:cNvPr id="59" name="Text Placeholder 17"/>
          <p:cNvSpPr>
            <a:spLocks noGrp="1"/>
          </p:cNvSpPr>
          <p:nvPr>
            <p:ph type="body" sz="quarter" idx="21"/>
          </p:nvPr>
        </p:nvSpPr>
        <p:spPr>
          <a:xfrm>
            <a:off x="4864617" y="1098341"/>
            <a:ext cx="2514600" cy="656217"/>
          </a:xfrm>
        </p:spPr>
        <p:txBody>
          <a:bodyPr lIns="0" tIns="0" rIns="0" bIns="0" anchor="b">
            <a:noAutofit/>
          </a:bodyPr>
          <a:lstStyle>
            <a:lvl1pPr marL="0" indent="0" algn="ctr">
              <a:buClr>
                <a:schemeClr val="bg1"/>
              </a:buClr>
              <a:buNone/>
              <a:defRPr lang="en-US" sz="1800" b="1" kern="1200" spc="0" dirty="0">
                <a:solidFill>
                  <a:schemeClr val="bg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smtClean="0"/>
              <a:t>Click to edit Master text</a:t>
            </a:r>
          </a:p>
        </p:txBody>
      </p:sp>
      <p:sp>
        <p:nvSpPr>
          <p:cNvPr id="60" name="Text Placeholder 17"/>
          <p:cNvSpPr>
            <a:spLocks noGrp="1"/>
          </p:cNvSpPr>
          <p:nvPr>
            <p:ph type="body" sz="quarter" idx="22"/>
          </p:nvPr>
        </p:nvSpPr>
        <p:spPr>
          <a:xfrm>
            <a:off x="7938601" y="1098341"/>
            <a:ext cx="2514600" cy="656217"/>
          </a:xfrm>
        </p:spPr>
        <p:txBody>
          <a:bodyPr lIns="0" tIns="0" rIns="0" bIns="0" anchor="b">
            <a:noAutofit/>
          </a:bodyPr>
          <a:lstStyle>
            <a:lvl1pPr marL="0" indent="0" algn="ctr">
              <a:buClr>
                <a:schemeClr val="bg1"/>
              </a:buClr>
              <a:buNone/>
              <a:defRPr lang="en-US" sz="1800" b="1" kern="1200" spc="0" dirty="0">
                <a:solidFill>
                  <a:schemeClr val="bg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smtClean="0"/>
              <a:t>Click to edit Master text</a:t>
            </a:r>
          </a:p>
        </p:txBody>
      </p:sp>
      <p:sp>
        <p:nvSpPr>
          <p:cNvPr id="62" name="Picture Placeholder 4"/>
          <p:cNvSpPr>
            <a:spLocks noGrp="1"/>
          </p:cNvSpPr>
          <p:nvPr>
            <p:ph type="pic" sz="quarter" idx="24"/>
          </p:nvPr>
        </p:nvSpPr>
        <p:spPr>
          <a:xfrm>
            <a:off x="1760156" y="1962364"/>
            <a:ext cx="2514600" cy="1695238"/>
          </a:xfrm>
        </p:spPr>
        <p:txBody>
          <a:bodyPr anchor="ctr"/>
          <a:lstStyle>
            <a:lvl1pPr marL="0" indent="0" algn="ctr">
              <a:buNone/>
              <a:defRPr sz="1800" spc="0">
                <a:solidFill>
                  <a:schemeClr val="bg1"/>
                </a:solidFill>
              </a:defRPr>
            </a:lvl1pPr>
          </a:lstStyle>
          <a:p>
            <a:r>
              <a:rPr lang="en-US" dirty="0" smtClean="0"/>
              <a:t>Click icon to add picture</a:t>
            </a:r>
            <a:endParaRPr lang="en-US" dirty="0"/>
          </a:p>
        </p:txBody>
      </p:sp>
      <p:sp>
        <p:nvSpPr>
          <p:cNvPr id="63" name="Picture Placeholder 4"/>
          <p:cNvSpPr>
            <a:spLocks noGrp="1"/>
          </p:cNvSpPr>
          <p:nvPr>
            <p:ph type="pic" sz="quarter" idx="25"/>
          </p:nvPr>
        </p:nvSpPr>
        <p:spPr>
          <a:xfrm>
            <a:off x="4864617" y="1962364"/>
            <a:ext cx="2514600" cy="1695238"/>
          </a:xfrm>
        </p:spPr>
        <p:txBody>
          <a:bodyPr anchor="ctr"/>
          <a:lstStyle>
            <a:lvl1pPr marL="0" indent="0" algn="ctr">
              <a:buNone/>
              <a:defRPr sz="1800" spc="0">
                <a:solidFill>
                  <a:schemeClr val="bg1"/>
                </a:solidFill>
              </a:defRPr>
            </a:lvl1pPr>
          </a:lstStyle>
          <a:p>
            <a:r>
              <a:rPr lang="en-US" dirty="0" smtClean="0"/>
              <a:t>Click icon to add picture</a:t>
            </a:r>
            <a:endParaRPr lang="en-US" dirty="0"/>
          </a:p>
        </p:txBody>
      </p:sp>
      <p:sp>
        <p:nvSpPr>
          <p:cNvPr id="64" name="Picture Placeholder 4"/>
          <p:cNvSpPr>
            <a:spLocks noGrp="1"/>
          </p:cNvSpPr>
          <p:nvPr>
            <p:ph type="pic" sz="quarter" idx="26"/>
          </p:nvPr>
        </p:nvSpPr>
        <p:spPr>
          <a:xfrm>
            <a:off x="7938601" y="1962364"/>
            <a:ext cx="2514600" cy="1695238"/>
          </a:xfrm>
        </p:spPr>
        <p:txBody>
          <a:bodyPr anchor="ctr"/>
          <a:lstStyle>
            <a:lvl1pPr marL="0" indent="0" algn="ctr">
              <a:buNone/>
              <a:defRPr sz="1800" spc="0">
                <a:solidFill>
                  <a:schemeClr val="bg1"/>
                </a:solidFill>
              </a:defRPr>
            </a:lvl1pPr>
          </a:lstStyle>
          <a:p>
            <a:r>
              <a:rPr lang="en-US" dirty="0" smtClean="0"/>
              <a:t>Click icon to add picture</a:t>
            </a:r>
            <a:endParaRPr lang="en-US" dirty="0"/>
          </a:p>
        </p:txBody>
      </p:sp>
      <p:sp>
        <p:nvSpPr>
          <p:cNvPr id="4" name="Text Placeholder 3"/>
          <p:cNvSpPr>
            <a:spLocks noGrp="1"/>
          </p:cNvSpPr>
          <p:nvPr>
            <p:ph type="body" sz="quarter" idx="28"/>
          </p:nvPr>
        </p:nvSpPr>
        <p:spPr>
          <a:xfrm>
            <a:off x="1760155" y="3968750"/>
            <a:ext cx="2518923" cy="2221992"/>
          </a:xfrm>
        </p:spPr>
        <p:txBody>
          <a:bodyPr lIns="9144"/>
          <a:lstStyle>
            <a:lvl1pPr>
              <a:defRPr sz="1800" spc="0"/>
            </a:lvl1pPr>
            <a:lvl2pPr>
              <a:defRPr sz="1600" spc="0"/>
            </a:lvl2pPr>
            <a:lvl3pPr marL="228600" indent="-6350">
              <a:buNone/>
              <a:defRPr sz="1400" spc="0" baseline="0">
                <a:solidFill>
                  <a:schemeClr val="accent2"/>
                </a:solidFill>
              </a:defRPr>
            </a:lvl3pPr>
            <a:lvl4pPr marL="228600" indent="-1588">
              <a:buNone/>
              <a:defRPr lang="en-US" sz="1800" kern="1200" spc="-50" baseline="0" dirty="0" smtClean="0">
                <a:solidFill>
                  <a:schemeClr val="tx2"/>
                </a:solidFill>
                <a:latin typeface="+mn-lt"/>
                <a:ea typeface="+mn-ea"/>
                <a:cs typeface="+mn-cs"/>
              </a:defRPr>
            </a:lvl4pPr>
          </a:lstStyle>
          <a:p>
            <a:pPr lvl="0"/>
            <a:r>
              <a:rPr lang="en-US" dirty="0" smtClean="0"/>
              <a:t>Click to edit Master text styles</a:t>
            </a:r>
          </a:p>
          <a:p>
            <a:pPr lvl="1"/>
            <a:r>
              <a:rPr lang="en-US" dirty="0" smtClean="0"/>
              <a:t>Second level</a:t>
            </a:r>
          </a:p>
          <a:p>
            <a:pPr lvl="2"/>
            <a:r>
              <a:rPr lang="en-US" dirty="0" smtClean="0"/>
              <a:t>Third level (last)</a:t>
            </a:r>
          </a:p>
        </p:txBody>
      </p:sp>
      <p:sp>
        <p:nvSpPr>
          <p:cNvPr id="16" name="Rectangle 15"/>
          <p:cNvSpPr/>
          <p:nvPr userDrawn="1"/>
        </p:nvSpPr>
        <p:spPr>
          <a:xfrm>
            <a:off x="6207877" y="381000"/>
            <a:ext cx="2923757" cy="355600"/>
          </a:xfrm>
          <a:prstGeom prst="rect">
            <a:avLst/>
          </a:prstGeom>
          <a:no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smtClean="0">
              <a:latin typeface="Salesforce Sans"/>
              <a:cs typeface="VAG Rounded Std Light"/>
            </a:endParaRPr>
          </a:p>
        </p:txBody>
      </p:sp>
      <p:sp>
        <p:nvSpPr>
          <p:cNvPr id="3" name="Title 2"/>
          <p:cNvSpPr>
            <a:spLocks noGrp="1"/>
          </p:cNvSpPr>
          <p:nvPr>
            <p:ph type="title"/>
          </p:nvPr>
        </p:nvSpPr>
        <p:spPr>
          <a:xfrm>
            <a:off x="571500" y="63500"/>
            <a:ext cx="11045825" cy="990600"/>
          </a:xfrm>
        </p:spPr>
        <p:txBody>
          <a:bodyPr/>
          <a:lstStyle>
            <a:lvl1pPr>
              <a:defRPr spc="0">
                <a:solidFill>
                  <a:schemeClr val="bg1"/>
                </a:solidFill>
              </a:defRPr>
            </a:lvl1pPr>
          </a:lstStyle>
          <a:p>
            <a:r>
              <a:rPr lang="en-US" smtClean="0"/>
              <a:t>Click to edit Master title style</a:t>
            </a:r>
            <a:endParaRPr lang="en-US"/>
          </a:p>
        </p:txBody>
      </p:sp>
      <p:sp>
        <p:nvSpPr>
          <p:cNvPr id="5" name="Footer Placeholder 4"/>
          <p:cNvSpPr>
            <a:spLocks noGrp="1"/>
          </p:cNvSpPr>
          <p:nvPr>
            <p:ph type="ftr" sz="quarter" idx="33"/>
          </p:nvPr>
        </p:nvSpPr>
        <p:spPr/>
        <p:txBody>
          <a:bodyPr/>
          <a:lstStyle/>
          <a:p>
            <a:endParaRPr lang="en-US"/>
          </a:p>
        </p:txBody>
      </p:sp>
      <p:cxnSp>
        <p:nvCxnSpPr>
          <p:cNvPr id="6" name="Straight Connector 5"/>
          <p:cNvCxnSpPr/>
          <p:nvPr userDrawn="1"/>
        </p:nvCxnSpPr>
        <p:spPr>
          <a:xfrm>
            <a:off x="1724894" y="1862667"/>
            <a:ext cx="2497739" cy="0"/>
          </a:xfrm>
          <a:prstGeom prst="line">
            <a:avLst/>
          </a:prstGeom>
          <a:ln w="9525" cmpd="sng">
            <a:solidFill>
              <a:schemeClr val="accent2">
                <a:lumMod val="20000"/>
                <a:lumOff val="8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4845761" y="1862667"/>
            <a:ext cx="2497739" cy="0"/>
          </a:xfrm>
          <a:prstGeom prst="line">
            <a:avLst/>
          </a:prstGeom>
          <a:ln w="9525" cmpd="sng">
            <a:solidFill>
              <a:schemeClr val="accent2">
                <a:lumMod val="20000"/>
                <a:lumOff val="8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7936152" y="1862667"/>
            <a:ext cx="2497739" cy="0"/>
          </a:xfrm>
          <a:prstGeom prst="line">
            <a:avLst/>
          </a:prstGeom>
          <a:ln w="9525" cmpd="sng">
            <a:solidFill>
              <a:schemeClr val="accent2">
                <a:lumMod val="20000"/>
                <a:lumOff val="8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0" name="Picture 19" descr="Salesforce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11584" y="6090770"/>
            <a:ext cx="616462" cy="431525"/>
          </a:xfrm>
          <a:prstGeom prst="rect">
            <a:avLst/>
          </a:prstGeom>
        </p:spPr>
      </p:pic>
    </p:spTree>
    <p:extLst>
      <p:ext uri="{BB962C8B-B14F-4D97-AF65-F5344CB8AC3E}">
        <p14:creationId xmlns:p14="http://schemas.microsoft.com/office/powerpoint/2010/main" val="2419043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1_Customer_Hero_B">
    <p:spTree>
      <p:nvGrpSpPr>
        <p:cNvPr id="1" name=""/>
        <p:cNvGrpSpPr/>
        <p:nvPr/>
      </p:nvGrpSpPr>
      <p:grpSpPr>
        <a:xfrm>
          <a:off x="0" y="0"/>
          <a:ext cx="0" cy="0"/>
          <a:chOff x="0" y="0"/>
          <a:chExt cx="0" cy="0"/>
        </a:xfrm>
      </p:grpSpPr>
      <p:sp>
        <p:nvSpPr>
          <p:cNvPr id="9" name="Rectangle 26"/>
          <p:cNvSpPr/>
          <p:nvPr userDrawn="1"/>
        </p:nvSpPr>
        <p:spPr>
          <a:xfrm rot="10800000" flipV="1">
            <a:off x="336550" y="0"/>
            <a:ext cx="11868150" cy="88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11" name="Picture 22" descr="Salesforce Logo.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39500" y="6264275"/>
            <a:ext cx="614363"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Picture Placeholder 7"/>
          <p:cNvSpPr>
            <a:spLocks noGrp="1"/>
          </p:cNvSpPr>
          <p:nvPr>
            <p:ph type="pic" sz="quarter" idx="17"/>
          </p:nvPr>
        </p:nvSpPr>
        <p:spPr>
          <a:xfrm>
            <a:off x="-7682" y="0"/>
            <a:ext cx="12204189" cy="3810000"/>
          </a:xfrm>
          <a:solidFill>
            <a:schemeClr val="bg1">
              <a:lumMod val="75000"/>
            </a:schemeClr>
          </a:solidFill>
        </p:spPr>
        <p:txBody>
          <a:bodyPr anchor="ctr"/>
          <a:lstStyle>
            <a:lvl1pPr marL="0" indent="0" algn="ctr">
              <a:buNone/>
              <a:defRPr baseline="0">
                <a:solidFill>
                  <a:schemeClr val="bg1"/>
                </a:solidFill>
              </a:defRPr>
            </a:lvl1pPr>
          </a:lstStyle>
          <a:p>
            <a:pPr lvl="0"/>
            <a:r>
              <a:rPr lang="en-US" noProof="0" dirty="0" smtClean="0"/>
              <a:t>Click icon to add picture</a:t>
            </a:r>
            <a:endParaRPr lang="en-US" noProof="0" dirty="0"/>
          </a:p>
        </p:txBody>
      </p:sp>
      <p:sp>
        <p:nvSpPr>
          <p:cNvPr id="10" name="Title 1"/>
          <p:cNvSpPr>
            <a:spLocks noGrp="1"/>
          </p:cNvSpPr>
          <p:nvPr>
            <p:ph type="title"/>
          </p:nvPr>
        </p:nvSpPr>
        <p:spPr>
          <a:xfrm>
            <a:off x="338328" y="3655260"/>
            <a:ext cx="11517122" cy="854253"/>
          </a:xfrm>
        </p:spPr>
        <p:txBody>
          <a:bodyPr lIns="9144"/>
          <a:lstStyle>
            <a:lvl1pPr algn="l">
              <a:lnSpc>
                <a:spcPct val="80000"/>
              </a:lnSpc>
              <a:defRPr sz="3200" b="0" spc="-80" baseline="0">
                <a:solidFill>
                  <a:schemeClr val="accent1"/>
                </a:solidFill>
              </a:defRPr>
            </a:lvl1pPr>
          </a:lstStyle>
          <a:p>
            <a:r>
              <a:rPr lang="en-US" dirty="0" smtClean="0"/>
              <a:t>Click to edit Master title style</a:t>
            </a:r>
            <a:endParaRPr lang="en-US" dirty="0"/>
          </a:p>
        </p:txBody>
      </p:sp>
      <p:sp>
        <p:nvSpPr>
          <p:cNvPr id="12" name="Text Placeholder 3"/>
          <p:cNvSpPr>
            <a:spLocks noGrp="1"/>
          </p:cNvSpPr>
          <p:nvPr>
            <p:ph type="body" sz="quarter" idx="16"/>
          </p:nvPr>
        </p:nvSpPr>
        <p:spPr>
          <a:xfrm>
            <a:off x="6124530" y="2289669"/>
            <a:ext cx="6071978" cy="987963"/>
          </a:xfrm>
          <a:solidFill>
            <a:schemeClr val="accent1">
              <a:alpha val="86000"/>
            </a:schemeClr>
          </a:solidFill>
        </p:spPr>
        <p:txBody>
          <a:bodyPr wrap="square" lIns="182880" tIns="365760" rIns="365760" bIns="365760" anchor="b">
            <a:spAutoFit/>
          </a:bodyPr>
          <a:lstStyle>
            <a:lvl1pPr marL="111125" indent="-111125">
              <a:lnSpc>
                <a:spcPct val="90000"/>
              </a:lnSpc>
              <a:spcBef>
                <a:spcPts val="0"/>
              </a:spcBef>
              <a:buNone/>
              <a:defRPr sz="1800" b="1" spc="-30" baseline="0">
                <a:solidFill>
                  <a:schemeClr val="bg1"/>
                </a:solidFill>
              </a:defRPr>
            </a:lvl1pPr>
          </a:lstStyle>
          <a:p>
            <a:pPr lvl="0"/>
            <a:r>
              <a:rPr lang="en-US" dirty="0" smtClean="0"/>
              <a:t>Click to edit Master text styles</a:t>
            </a:r>
          </a:p>
        </p:txBody>
      </p:sp>
      <p:sp>
        <p:nvSpPr>
          <p:cNvPr id="20" name="Text Placeholder 3"/>
          <p:cNvSpPr>
            <a:spLocks noGrp="1"/>
          </p:cNvSpPr>
          <p:nvPr>
            <p:ph type="body" sz="quarter" idx="18"/>
          </p:nvPr>
        </p:nvSpPr>
        <p:spPr>
          <a:xfrm>
            <a:off x="6409137" y="2969089"/>
            <a:ext cx="5433838" cy="249231"/>
          </a:xfrm>
        </p:spPr>
        <p:txBody>
          <a:bodyPr anchor="b"/>
          <a:lstStyle>
            <a:lvl1pPr marL="0" indent="0">
              <a:buNone/>
              <a:defRPr sz="1400" b="0" baseline="0">
                <a:solidFill>
                  <a:schemeClr val="bg1"/>
                </a:solidFill>
              </a:defRPr>
            </a:lvl1pPr>
          </a:lstStyle>
          <a:p>
            <a:pPr lvl="0"/>
            <a:r>
              <a:rPr lang="en-US" dirty="0" smtClean="0"/>
              <a:t>Click to edit Master text styles</a:t>
            </a:r>
          </a:p>
        </p:txBody>
      </p:sp>
      <p:sp>
        <p:nvSpPr>
          <p:cNvPr id="75" name="Text Placeholder 28"/>
          <p:cNvSpPr>
            <a:spLocks noGrp="1"/>
          </p:cNvSpPr>
          <p:nvPr>
            <p:ph type="body" sz="quarter" idx="20"/>
          </p:nvPr>
        </p:nvSpPr>
        <p:spPr>
          <a:xfrm>
            <a:off x="338328" y="4719145"/>
            <a:ext cx="5601411" cy="1472738"/>
          </a:xfrm>
          <a:extLst/>
        </p:spPr>
        <p:txBody>
          <a:bodyPr/>
          <a:lstStyle>
            <a:lvl1pPr>
              <a:spcBef>
                <a:spcPts val="800"/>
              </a:spcBef>
              <a:defRPr lang="en-US" sz="2000" dirty="0" smtClean="0"/>
            </a:lvl1pPr>
            <a:lvl2pPr>
              <a:defRPr lang="en-US" sz="1800" dirty="0" smtClean="0"/>
            </a:lvl2pPr>
            <a:lvl3pPr>
              <a:defRPr lang="en-US" sz="1600" dirty="0" smtClean="0">
                <a:solidFill>
                  <a:srgbClr val="0079A8"/>
                </a:solidFill>
              </a:defRPr>
            </a:lvl3pPr>
          </a:lstStyle>
          <a:p>
            <a:pPr lvl="0"/>
            <a:r>
              <a:rPr lang="en-US" dirty="0" smtClean="0"/>
              <a:t>Click to edit Master text styles</a:t>
            </a:r>
          </a:p>
          <a:p>
            <a:pPr lvl="1"/>
            <a:r>
              <a:rPr lang="en-US" dirty="0" smtClean="0"/>
              <a:t>Second level</a:t>
            </a:r>
          </a:p>
          <a:p>
            <a:pPr lvl="2"/>
            <a:r>
              <a:rPr lang="en-US" dirty="0" smtClean="0"/>
              <a:t>Third level (last)</a:t>
            </a:r>
          </a:p>
        </p:txBody>
      </p:sp>
      <p:sp>
        <p:nvSpPr>
          <p:cNvPr id="76" name="Text Placeholder 28"/>
          <p:cNvSpPr>
            <a:spLocks noGrp="1"/>
          </p:cNvSpPr>
          <p:nvPr>
            <p:ph type="body" sz="quarter" idx="21"/>
          </p:nvPr>
        </p:nvSpPr>
        <p:spPr>
          <a:xfrm>
            <a:off x="6153912" y="4719145"/>
            <a:ext cx="5703126" cy="1472738"/>
          </a:xfrm>
          <a:extLst/>
        </p:spPr>
        <p:txBody>
          <a:bodyPr/>
          <a:lstStyle>
            <a:lvl1pPr>
              <a:spcBef>
                <a:spcPts val="800"/>
              </a:spcBef>
              <a:defRPr lang="en-US" sz="2000" dirty="0" smtClean="0"/>
            </a:lvl1pPr>
            <a:lvl2pPr>
              <a:defRPr lang="en-US" sz="1800" dirty="0" smtClean="0"/>
            </a:lvl2pPr>
            <a:lvl3pPr>
              <a:defRPr lang="en-US" sz="1600" dirty="0" smtClean="0">
                <a:solidFill>
                  <a:srgbClr val="0079A8"/>
                </a:solidFill>
              </a:defRPr>
            </a:lvl3pPr>
          </a:lstStyle>
          <a:p>
            <a:pPr lvl="0"/>
            <a:r>
              <a:rPr lang="en-US" dirty="0" smtClean="0"/>
              <a:t>Click to edit Master text styles</a:t>
            </a:r>
          </a:p>
          <a:p>
            <a:pPr lvl="1"/>
            <a:r>
              <a:rPr lang="en-US" dirty="0" smtClean="0"/>
              <a:t>Second level</a:t>
            </a:r>
          </a:p>
          <a:p>
            <a:pPr lvl="2"/>
            <a:r>
              <a:rPr lang="en-US" dirty="0" smtClean="0"/>
              <a:t>Third level (last)</a:t>
            </a:r>
          </a:p>
        </p:txBody>
      </p:sp>
      <p:sp>
        <p:nvSpPr>
          <p:cNvPr id="89" name="Picture Placeholder 2"/>
          <p:cNvSpPr>
            <a:spLocks noGrp="1"/>
          </p:cNvSpPr>
          <p:nvPr>
            <p:ph type="pic" sz="quarter" idx="19"/>
          </p:nvPr>
        </p:nvSpPr>
        <p:spPr>
          <a:xfrm>
            <a:off x="336550" y="2796225"/>
            <a:ext cx="2100448" cy="1169988"/>
          </a:xfrm>
          <a:solidFill>
            <a:schemeClr val="bg1"/>
          </a:solidFill>
          <a:effectLst>
            <a:outerShdw blurRad="50800" dist="38100" dir="2700000" algn="tl" rotWithShape="0">
              <a:prstClr val="black">
                <a:alpha val="40000"/>
              </a:prstClr>
            </a:outerShdw>
          </a:effectLst>
        </p:spPr>
        <p:txBody>
          <a:bodyPr anchor="ctr"/>
          <a:lstStyle>
            <a:lvl1pPr marL="0" indent="0" algn="ctr">
              <a:buNone/>
              <a:defRPr/>
            </a:lvl1pPr>
          </a:lstStyle>
          <a:p>
            <a:pPr lvl="0"/>
            <a:r>
              <a:rPr lang="en-US" noProof="0" dirty="0" smtClean="0"/>
              <a:t>Click icon to add picture</a:t>
            </a:r>
            <a:endParaRPr lang="en-US" noProof="0" dirty="0"/>
          </a:p>
        </p:txBody>
      </p:sp>
      <p:sp>
        <p:nvSpPr>
          <p:cNvPr id="13" name="Footer Placeholder 1"/>
          <p:cNvSpPr>
            <a:spLocks noGrp="1"/>
          </p:cNvSpPr>
          <p:nvPr>
            <p:ph type="ftr" sz="quarter" idx="22"/>
          </p:nvPr>
        </p:nvSpPr>
        <p:spPr/>
        <p:txBody>
          <a:bodyPr/>
          <a:lstStyle>
            <a:lvl1pPr>
              <a:defRPr/>
            </a:lvl1pPr>
          </a:lstStyle>
          <a:p>
            <a:pPr>
              <a:defRPr/>
            </a:pPr>
            <a:endParaRPr lang="en-US"/>
          </a:p>
        </p:txBody>
      </p:sp>
    </p:spTree>
    <p:extLst>
      <p:ext uri="{BB962C8B-B14F-4D97-AF65-F5344CB8AC3E}">
        <p14:creationId xmlns:p14="http://schemas.microsoft.com/office/powerpoint/2010/main" val="2362218052"/>
      </p:ext>
    </p:extLst>
  </p:cSld>
  <p:clrMapOvr>
    <a:masterClrMapping/>
  </p:clrMapOvr>
  <p:transition xmlns:p14="http://schemas.microsoft.com/office/powerpoint/2010/mai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Product Slide - Custom">
    <p:spTree>
      <p:nvGrpSpPr>
        <p:cNvPr id="1" name=""/>
        <p:cNvGrpSpPr/>
        <p:nvPr/>
      </p:nvGrpSpPr>
      <p:grpSpPr>
        <a:xfrm>
          <a:off x="0" y="0"/>
          <a:ext cx="0" cy="0"/>
          <a:chOff x="0" y="0"/>
          <a:chExt cx="0" cy="0"/>
        </a:xfrm>
      </p:grpSpPr>
      <p:sp>
        <p:nvSpPr>
          <p:cNvPr id="394" name="Shape 394"/>
          <p:cNvSpPr>
            <a:spLocks noGrp="1"/>
          </p:cNvSpPr>
          <p:nvPr>
            <p:ph type="title"/>
          </p:nvPr>
        </p:nvSpPr>
        <p:spPr>
          <a:xfrm>
            <a:off x="571351" y="392577"/>
            <a:ext cx="3811836" cy="1649129"/>
          </a:xfrm>
          <a:prstGeom prst="rect">
            <a:avLst/>
          </a:prstGeom>
        </p:spPr>
        <p:txBody>
          <a:bodyPr/>
          <a:lstStyle/>
          <a:p>
            <a:r>
              <a:t>Title Text</a:t>
            </a:r>
          </a:p>
        </p:txBody>
      </p:sp>
      <p:sp>
        <p:nvSpPr>
          <p:cNvPr id="395" name="Shape 395"/>
          <p:cNvSpPr>
            <a:spLocks noGrp="1"/>
          </p:cNvSpPr>
          <p:nvPr>
            <p:ph type="body" sz="quarter" idx="1"/>
          </p:nvPr>
        </p:nvSpPr>
        <p:spPr>
          <a:xfrm>
            <a:off x="571351" y="3479800"/>
            <a:ext cx="3078948" cy="3017317"/>
          </a:xfrm>
          <a:prstGeom prst="rect">
            <a:avLst/>
          </a:prstGeom>
        </p:spPr>
        <p:txBody>
          <a:bodyPr/>
          <a:lstStyle>
            <a:lvl1pPr>
              <a:spcBef>
                <a:spcPts val="1800"/>
              </a:spcBef>
              <a:defRPr b="1" baseline="0"/>
            </a:lvl1pPr>
            <a:lvl2pPr>
              <a:spcBef>
                <a:spcPts val="600"/>
              </a:spcBef>
              <a:defRPr sz="1900" spc="0" baseline="0">
                <a:latin typeface="+mn-lt"/>
                <a:ea typeface="+mn-ea"/>
                <a:cs typeface="+mn-cs"/>
                <a:sym typeface="Salesforce Sans Light"/>
              </a:defRPr>
            </a:lvl2pPr>
            <a:lvl3pPr marL="0" indent="0">
              <a:spcBef>
                <a:spcPts val="600"/>
              </a:spcBef>
              <a:buSzTx/>
              <a:buNone/>
              <a:defRPr sz="1900" spc="0" baseline="0">
                <a:latin typeface="+mn-lt"/>
                <a:ea typeface="+mn-ea"/>
                <a:cs typeface="+mn-cs"/>
                <a:sym typeface="Salesforce Sans Light"/>
              </a:defRPr>
            </a:lvl3pPr>
            <a:lvl4pPr marL="0" indent="0">
              <a:spcBef>
                <a:spcPts val="600"/>
              </a:spcBef>
              <a:buSzTx/>
              <a:buNone/>
              <a:defRPr sz="1900" spc="0" baseline="0">
                <a:latin typeface="+mn-lt"/>
                <a:ea typeface="+mn-ea"/>
                <a:cs typeface="+mn-cs"/>
                <a:sym typeface="Salesforce Sans Light"/>
              </a:defRPr>
            </a:lvl4pPr>
            <a:lvl5pPr marL="0" indent="0">
              <a:spcBef>
                <a:spcPts val="600"/>
              </a:spcBef>
              <a:buSzTx/>
              <a:buNone/>
              <a:defRPr sz="1900" spc="0">
                <a:latin typeface="+mn-lt"/>
                <a:ea typeface="+mn-ea"/>
                <a:cs typeface="+mn-cs"/>
                <a:sym typeface="Salesforce Sans Light"/>
              </a:defRPr>
            </a:lvl5pPr>
          </a:lstStyle>
          <a:p>
            <a:r>
              <a:t>Body Level One</a:t>
            </a:r>
          </a:p>
          <a:p>
            <a:pPr lvl="1"/>
            <a:r>
              <a:t>Body Level Two</a:t>
            </a:r>
          </a:p>
          <a:p>
            <a:pPr lvl="2"/>
            <a:r>
              <a:t>Body Level Three</a:t>
            </a:r>
          </a:p>
          <a:p>
            <a:pPr lvl="3"/>
            <a:r>
              <a:t>Body Level Four</a:t>
            </a:r>
          </a:p>
          <a:p>
            <a:pPr lvl="4"/>
            <a:r>
              <a:t>Body Level Five</a:t>
            </a:r>
          </a:p>
        </p:txBody>
      </p:sp>
      <p:sp>
        <p:nvSpPr>
          <p:cNvPr id="396" name="Shape 396"/>
          <p:cNvSpPr>
            <a:spLocks noGrp="1"/>
          </p:cNvSpPr>
          <p:nvPr>
            <p:ph type="body" sz="quarter" idx="13"/>
          </p:nvPr>
        </p:nvSpPr>
        <p:spPr>
          <a:xfrm>
            <a:off x="572823" y="2098037"/>
            <a:ext cx="3808893" cy="323165"/>
          </a:xfrm>
          <a:prstGeom prst="rect">
            <a:avLst/>
          </a:prstGeom>
        </p:spPr>
        <p:txBody>
          <a:bodyPr>
            <a:spAutoFit/>
          </a:bodyPr>
          <a:lstStyle>
            <a:lvl1pPr>
              <a:spcBef>
                <a:spcPts val="0"/>
              </a:spcBef>
              <a:defRPr sz="2100" spc="0" baseline="0">
                <a:solidFill>
                  <a:srgbClr val="D0D9DE"/>
                </a:solidFill>
                <a:latin typeface="+mn-lt"/>
                <a:ea typeface="+mn-ea"/>
                <a:cs typeface="+mn-cs"/>
                <a:sym typeface="Salesforce Sans Light"/>
              </a:defRPr>
            </a:lvl1pPr>
          </a:lstStyle>
          <a:p>
            <a:r>
              <a:t>Subtitle text</a:t>
            </a:r>
          </a:p>
        </p:txBody>
      </p:sp>
      <p:sp>
        <p:nvSpPr>
          <p:cNvPr id="397" name="Shape 397"/>
          <p:cNvSpPr>
            <a:spLocks noGrp="1"/>
          </p:cNvSpPr>
          <p:nvPr>
            <p:ph type="sldNum" sz="quarter" idx="2"/>
          </p:nvPr>
        </p:nvSpPr>
        <p:spPr>
          <a:xfrm>
            <a:off x="5966353" y="6509742"/>
            <a:ext cx="247192" cy="255588"/>
          </a:xfrm>
          <a:prstGeom prst="rect">
            <a:avLst/>
          </a:prstGeom>
        </p:spPr>
        <p:txBody>
          <a:bodyPr lIns="45711" tIns="22855" rIns="45711" bIns="22855"/>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_C">
    <p:bg>
      <p:bgPr>
        <a:solidFill>
          <a:srgbClr val="178BD1"/>
        </a:solidFill>
        <a:effectLst/>
      </p:bgPr>
    </p:bg>
    <p:spTree>
      <p:nvGrpSpPr>
        <p:cNvPr id="1" name=""/>
        <p:cNvGrpSpPr/>
        <p:nvPr/>
      </p:nvGrpSpPr>
      <p:grpSpPr>
        <a:xfrm>
          <a:off x="0" y="0"/>
          <a:ext cx="0" cy="0"/>
          <a:chOff x="0" y="0"/>
          <a:chExt cx="0" cy="0"/>
        </a:xfrm>
      </p:grpSpPr>
      <p:grpSp>
        <p:nvGrpSpPr>
          <p:cNvPr id="7" name="Group 8"/>
          <p:cNvGrpSpPr>
            <a:grpSpLocks/>
          </p:cNvGrpSpPr>
          <p:nvPr/>
        </p:nvGrpSpPr>
        <p:grpSpPr bwMode="auto">
          <a:xfrm>
            <a:off x="6959996" y="4409281"/>
            <a:ext cx="5219304" cy="2448719"/>
            <a:chOff x="6959996" y="4409281"/>
            <a:chExt cx="5219304" cy="2448719"/>
          </a:xfrm>
        </p:grpSpPr>
        <p:sp>
          <p:nvSpPr>
            <p:cNvPr id="8" name="Shape 174"/>
            <p:cNvSpPr>
              <a:spLocks/>
            </p:cNvSpPr>
            <p:nvPr/>
          </p:nvSpPr>
          <p:spPr bwMode="auto">
            <a:xfrm>
              <a:off x="10029428" y="4409281"/>
              <a:ext cx="2149872" cy="2448719"/>
            </a:xfrm>
            <a:custGeom>
              <a:avLst/>
              <a:gdLst>
                <a:gd name="T0" fmla="*/ 1074936 w 21600"/>
                <a:gd name="T1" fmla="*/ 1224360 h 21600"/>
                <a:gd name="T2" fmla="*/ 1074936 w 21600"/>
                <a:gd name="T3" fmla="*/ 1224360 h 21600"/>
                <a:gd name="T4" fmla="*/ 1074936 w 21600"/>
                <a:gd name="T5" fmla="*/ 1224360 h 21600"/>
                <a:gd name="T6" fmla="*/ 1074936 w 21600"/>
                <a:gd name="T7" fmla="*/ 1224360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11432" y="0"/>
                  </a:moveTo>
                  <a:cubicBezTo>
                    <a:pt x="6741" y="0"/>
                    <a:pt x="2943" y="3336"/>
                    <a:pt x="2943" y="7446"/>
                  </a:cubicBezTo>
                  <a:cubicBezTo>
                    <a:pt x="2943" y="8496"/>
                    <a:pt x="3192" y="9500"/>
                    <a:pt x="3645" y="10404"/>
                  </a:cubicBezTo>
                  <a:cubicBezTo>
                    <a:pt x="1466" y="11528"/>
                    <a:pt x="0" y="13612"/>
                    <a:pt x="0" y="16009"/>
                  </a:cubicBezTo>
                  <a:cubicBezTo>
                    <a:pt x="0" y="18396"/>
                    <a:pt x="1459" y="20478"/>
                    <a:pt x="3629" y="21600"/>
                  </a:cubicBezTo>
                  <a:lnTo>
                    <a:pt x="21600" y="21600"/>
                  </a:lnTo>
                  <a:lnTo>
                    <a:pt x="21600" y="1120"/>
                  </a:lnTo>
                  <a:cubicBezTo>
                    <a:pt x="20293" y="1456"/>
                    <a:pt x="19121" y="2086"/>
                    <a:pt x="18191" y="2934"/>
                  </a:cubicBezTo>
                  <a:cubicBezTo>
                    <a:pt x="16639" y="1153"/>
                    <a:pt x="14191" y="0"/>
                    <a:pt x="11432" y="0"/>
                  </a:cubicBezTo>
                  <a:close/>
                </a:path>
              </a:pathLst>
            </a:custGeom>
            <a:solidFill>
              <a:srgbClr val="FFFFFF">
                <a:alpha val="18039"/>
              </a:srgb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endParaRPr lang="en-US"/>
            </a:p>
          </p:txBody>
        </p:sp>
        <p:sp>
          <p:nvSpPr>
            <p:cNvPr id="9" name="Shape 175"/>
            <p:cNvSpPr>
              <a:spLocks/>
            </p:cNvSpPr>
            <p:nvPr/>
          </p:nvSpPr>
          <p:spPr bwMode="auto">
            <a:xfrm>
              <a:off x="6959996" y="4678759"/>
              <a:ext cx="5074842" cy="2179241"/>
            </a:xfrm>
            <a:custGeom>
              <a:avLst/>
              <a:gdLst>
                <a:gd name="T0" fmla="*/ 2537421 w 21600"/>
                <a:gd name="T1" fmla="*/ 1089621 h 21600"/>
                <a:gd name="T2" fmla="*/ 2537421 w 21600"/>
                <a:gd name="T3" fmla="*/ 1089621 h 21600"/>
                <a:gd name="T4" fmla="*/ 2537421 w 21600"/>
                <a:gd name="T5" fmla="*/ 1089621 h 21600"/>
                <a:gd name="T6" fmla="*/ 2537421 w 21600"/>
                <a:gd name="T7" fmla="*/ 1089621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5650" y="0"/>
                  </a:moveTo>
                  <a:cubicBezTo>
                    <a:pt x="3332" y="0"/>
                    <a:pt x="1454" y="4369"/>
                    <a:pt x="1454" y="9756"/>
                  </a:cubicBezTo>
                  <a:cubicBezTo>
                    <a:pt x="1454" y="11131"/>
                    <a:pt x="1577" y="12449"/>
                    <a:pt x="1801" y="13634"/>
                  </a:cubicBezTo>
                  <a:cubicBezTo>
                    <a:pt x="724" y="15107"/>
                    <a:pt x="0" y="17840"/>
                    <a:pt x="0" y="20982"/>
                  </a:cubicBezTo>
                  <a:cubicBezTo>
                    <a:pt x="0" y="21191"/>
                    <a:pt x="7" y="21395"/>
                    <a:pt x="14" y="21600"/>
                  </a:cubicBezTo>
                  <a:lnTo>
                    <a:pt x="20860" y="21600"/>
                  </a:lnTo>
                  <a:cubicBezTo>
                    <a:pt x="21326" y="19898"/>
                    <a:pt x="21600" y="17881"/>
                    <a:pt x="21600" y="15707"/>
                  </a:cubicBezTo>
                  <a:cubicBezTo>
                    <a:pt x="21600" y="9667"/>
                    <a:pt x="19516" y="4772"/>
                    <a:pt x="16945" y="4772"/>
                  </a:cubicBezTo>
                  <a:cubicBezTo>
                    <a:pt x="16274" y="4772"/>
                    <a:pt x="15636" y="5100"/>
                    <a:pt x="15061" y="5700"/>
                  </a:cubicBezTo>
                  <a:cubicBezTo>
                    <a:pt x="14396" y="2956"/>
                    <a:pt x="13155" y="1105"/>
                    <a:pt x="11728" y="1105"/>
                  </a:cubicBezTo>
                  <a:cubicBezTo>
                    <a:pt x="10658" y="1105"/>
                    <a:pt x="9689" y="2151"/>
                    <a:pt x="8990" y="3839"/>
                  </a:cubicBezTo>
                  <a:cubicBezTo>
                    <a:pt x="8223" y="1505"/>
                    <a:pt x="7014" y="0"/>
                    <a:pt x="5650" y="0"/>
                  </a:cubicBezTo>
                  <a:close/>
                </a:path>
              </a:pathLst>
            </a:custGeom>
            <a:solidFill>
              <a:srgbClr val="FFFFFF">
                <a:alpha val="18039"/>
              </a:srgb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endParaRPr lang="en-US"/>
            </a:p>
          </p:txBody>
        </p:sp>
      </p:grpSp>
      <p:pic>
        <p:nvPicPr>
          <p:cNvPr id="13" name="Picture 12" descr="Salesforce_Logo_RGB_8_13_1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507663" y="5764213"/>
            <a:ext cx="1074737"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62424" y="1388422"/>
            <a:ext cx="6881403" cy="1874128"/>
          </a:xfrm>
        </p:spPr>
        <p:txBody>
          <a:bodyPr>
            <a:noAutofit/>
          </a:bodyPr>
          <a:lstStyle>
            <a:lvl1pPr algn="l">
              <a:lnSpc>
                <a:spcPct val="90000"/>
              </a:lnSpc>
              <a:defRPr sz="5400" spc="0">
                <a:solidFill>
                  <a:schemeClr val="bg1"/>
                </a:solidFill>
                <a:latin typeface="Salesforce Sans Light" panose="020B0305020202020203"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562424" y="3331973"/>
            <a:ext cx="6881403" cy="529086"/>
          </a:xfrm>
          <a:prstGeom prst="rect">
            <a:avLst/>
          </a:prstGeom>
        </p:spPr>
        <p:txBody>
          <a:bodyPr>
            <a:noAutofit/>
          </a:bodyPr>
          <a:lstStyle>
            <a:lvl1pPr marL="342900" indent="-342900" algn="l">
              <a:spcBef>
                <a:spcPts val="0"/>
              </a:spcBef>
              <a:spcAft>
                <a:spcPts val="0"/>
              </a:spcAft>
              <a:buNone/>
              <a:defRPr lang="en-US" sz="2400" kern="1200" spc="0" baseline="0" dirty="0">
                <a:solidFill>
                  <a:schemeClr val="bg2"/>
                </a:solidFill>
                <a:latin typeface="Salesforce Sans" panose="020B0505020202020203" pitchFamily="34"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smtClean="0"/>
              <a:t>Click to edit Master subtitle style</a:t>
            </a:r>
            <a:endParaRPr lang="en-US" dirty="0"/>
          </a:p>
        </p:txBody>
      </p:sp>
      <p:sp>
        <p:nvSpPr>
          <p:cNvPr id="55" name="Content Placeholder 7"/>
          <p:cNvSpPr>
            <a:spLocks noGrp="1"/>
          </p:cNvSpPr>
          <p:nvPr>
            <p:ph sz="quarter" idx="10" hasCustomPrompt="1"/>
          </p:nvPr>
        </p:nvSpPr>
        <p:spPr>
          <a:xfrm>
            <a:off x="562424" y="4824547"/>
            <a:ext cx="6881403" cy="611350"/>
          </a:xfrm>
          <a:prstGeom prst="rect">
            <a:avLst/>
          </a:prstGeom>
        </p:spPr>
        <p:txBody>
          <a:bodyPr/>
          <a:lstStyle>
            <a:lvl1pPr>
              <a:lnSpc>
                <a:spcPct val="100000"/>
              </a:lnSpc>
              <a:spcBef>
                <a:spcPts val="0"/>
              </a:spcBef>
              <a:spcAft>
                <a:spcPts val="0"/>
              </a:spcAft>
              <a:buNone/>
              <a:defRPr sz="1800" baseline="0">
                <a:solidFill>
                  <a:schemeClr val="bg1"/>
                </a:solidFill>
              </a:defRPr>
            </a:lvl1pPr>
            <a:lvl2pPr marL="0" indent="0">
              <a:spcBef>
                <a:spcPts val="0"/>
              </a:spcBef>
              <a:spcAft>
                <a:spcPts val="0"/>
              </a:spcAft>
              <a:buNone/>
              <a:defRPr>
                <a:solidFill>
                  <a:schemeClr val="bg1"/>
                </a:solidFill>
              </a:defRPr>
            </a:lvl2pPr>
          </a:lstStyle>
          <a:p>
            <a:pPr lvl="0"/>
            <a:r>
              <a:rPr lang="en-US" dirty="0" smtClean="0"/>
              <a:t>Name and Title</a:t>
            </a:r>
          </a:p>
          <a:p>
            <a:pPr lvl="1"/>
            <a:r>
              <a:rPr lang="en-US" dirty="0" smtClean="0"/>
              <a:t>Second level</a:t>
            </a:r>
          </a:p>
        </p:txBody>
      </p:sp>
      <p:sp>
        <p:nvSpPr>
          <p:cNvPr id="11" name="Text Placeholder 6"/>
          <p:cNvSpPr>
            <a:spLocks noGrp="1"/>
          </p:cNvSpPr>
          <p:nvPr>
            <p:ph type="body" sz="quarter" idx="16" hasCustomPrompt="1"/>
          </p:nvPr>
        </p:nvSpPr>
        <p:spPr bwMode="invGray">
          <a:xfrm>
            <a:off x="562424" y="5506264"/>
            <a:ext cx="6881403" cy="970824"/>
          </a:xfrm>
          <a:prstGeom prst="rect">
            <a:avLst/>
          </a:prstGeom>
        </p:spPr>
        <p:txBody>
          <a:bodyPr/>
          <a:lstStyle>
            <a:lvl1pPr marL="0" indent="0" algn="l">
              <a:spcBef>
                <a:spcPts val="0"/>
              </a:spcBef>
              <a:spcAft>
                <a:spcPts val="0"/>
              </a:spcAft>
              <a:buFontTx/>
              <a:buNone/>
              <a:defRPr lang="en-US" sz="1400" kern="1200" spc="0" baseline="0" dirty="0" smtClean="0">
                <a:solidFill>
                  <a:schemeClr val="bg2"/>
                </a:solidFill>
                <a:latin typeface="+mn-lt"/>
                <a:ea typeface="+mn-ea"/>
                <a:cs typeface="+mn-cs"/>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smtClean="0"/>
              <a:t>Twitter and Email</a:t>
            </a:r>
          </a:p>
        </p:txBody>
      </p:sp>
      <p:sp>
        <p:nvSpPr>
          <p:cNvPr id="10" name="Picture Placeholder 7"/>
          <p:cNvSpPr>
            <a:spLocks noGrp="1"/>
          </p:cNvSpPr>
          <p:nvPr>
            <p:ph type="pic" sz="quarter" idx="17"/>
          </p:nvPr>
        </p:nvSpPr>
        <p:spPr>
          <a:xfrm>
            <a:off x="7954695" y="-18288"/>
            <a:ext cx="4234130" cy="6894576"/>
          </a:xfrm>
          <a:prstGeom prst="rect">
            <a:avLst/>
          </a:prstGeom>
          <a:solidFill>
            <a:schemeClr val="bg1">
              <a:lumMod val="75000"/>
            </a:schemeClr>
          </a:solidFill>
          <a:ln>
            <a:noFill/>
          </a:ln>
        </p:spPr>
        <p:txBody>
          <a:bodyPr rtlCol="0" anchor="ctr">
            <a:noAutofit/>
          </a:bodyPr>
          <a:lstStyle>
            <a:lvl1pPr marL="0" indent="0" algn="ctr">
              <a:buNone/>
              <a:defRPr sz="1600" baseline="0">
                <a:solidFill>
                  <a:schemeClr val="bg1"/>
                </a:solidFill>
              </a:defRPr>
            </a:lvl1pPr>
          </a:lstStyle>
          <a:p>
            <a:pPr lvl="0"/>
            <a:r>
              <a:rPr lang="en-US" noProof="0" smtClean="0"/>
              <a:t>Drag picture to placeholder or click icon to add</a:t>
            </a:r>
            <a:endParaRPr lang="en-US" noProof="0" dirty="0"/>
          </a:p>
        </p:txBody>
      </p:sp>
      <p:sp>
        <p:nvSpPr>
          <p:cNvPr id="15" name="Shape 180"/>
          <p:cNvSpPr>
            <a:spLocks/>
          </p:cNvSpPr>
          <p:nvPr userDrawn="1"/>
        </p:nvSpPr>
        <p:spPr bwMode="auto">
          <a:xfrm>
            <a:off x="-14112" y="0"/>
            <a:ext cx="3377357" cy="1952732"/>
          </a:xfrm>
          <a:custGeom>
            <a:avLst/>
            <a:gdLst>
              <a:gd name="T0" fmla="*/ 1271588 w 21600"/>
              <a:gd name="T1" fmla="*/ 735211 h 21600"/>
              <a:gd name="T2" fmla="*/ 1271588 w 21600"/>
              <a:gd name="T3" fmla="*/ 735211 h 21600"/>
              <a:gd name="T4" fmla="*/ 1271588 w 21600"/>
              <a:gd name="T5" fmla="*/ 735211 h 21600"/>
              <a:gd name="T6" fmla="*/ 1271588 w 21600"/>
              <a:gd name="T7" fmla="*/ 735211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0" y="0"/>
                </a:moveTo>
                <a:lnTo>
                  <a:pt x="0" y="21437"/>
                </a:lnTo>
                <a:cubicBezTo>
                  <a:pt x="329" y="21536"/>
                  <a:pt x="666" y="21600"/>
                  <a:pt x="1011" y="21600"/>
                </a:cubicBezTo>
                <a:cubicBezTo>
                  <a:pt x="3444" y="21600"/>
                  <a:pt x="5524" y="19049"/>
                  <a:pt x="6418" y="15403"/>
                </a:cubicBezTo>
                <a:cubicBezTo>
                  <a:pt x="7097" y="15980"/>
                  <a:pt x="7865" y="16295"/>
                  <a:pt x="8673" y="16295"/>
                </a:cubicBezTo>
                <a:cubicBezTo>
                  <a:pt x="10606" y="16295"/>
                  <a:pt x="12285" y="14455"/>
                  <a:pt x="13170" y="11730"/>
                </a:cubicBezTo>
                <a:cubicBezTo>
                  <a:pt x="13623" y="11887"/>
                  <a:pt x="14086" y="11969"/>
                  <a:pt x="14562" y="11969"/>
                </a:cubicBezTo>
                <a:cubicBezTo>
                  <a:pt x="18392" y="11969"/>
                  <a:pt x="21501" y="6637"/>
                  <a:pt x="21600" y="0"/>
                </a:cubicBezTo>
                <a:lnTo>
                  <a:pt x="0" y="0"/>
                </a:lnTo>
                <a:close/>
              </a:path>
            </a:pathLst>
          </a:custGeom>
          <a:solidFill>
            <a:srgbClr val="FFFFFF">
              <a:alpha val="18039"/>
            </a:srgb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endParaRPr lang="en-US">
              <a:solidFill>
                <a:srgbClr val="1C1C1C"/>
              </a:solidFill>
              <a:latin typeface="Salesforce Sans"/>
            </a:endParaRPr>
          </a:p>
        </p:txBody>
      </p:sp>
      <p:pic>
        <p:nvPicPr>
          <p:cNvPr id="14" name="Picture 13" descr="Salesforce_Logo_RGB_8_13_1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594" y="195459"/>
            <a:ext cx="1332604" cy="933058"/>
          </a:xfrm>
          <a:prstGeom prst="rect">
            <a:avLst/>
          </a:prstGeom>
        </p:spPr>
      </p:pic>
    </p:spTree>
    <p:extLst>
      <p:ext uri="{BB962C8B-B14F-4D97-AF65-F5344CB8AC3E}">
        <p14:creationId xmlns:p14="http://schemas.microsoft.com/office/powerpoint/2010/main" val="3103669222"/>
      </p:ext>
    </p:extLst>
  </p:cSld>
  <p:clrMapOvr>
    <a:masterClrMapping/>
  </p:clrMapOvr>
  <p:transition xmlns:p14="http://schemas.microsoft.com/office/powerpoint/2010/main" spd="med">
    <p:fade/>
  </p:transition>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_D">
    <p:bg>
      <p:bgPr>
        <a:solidFill>
          <a:srgbClr val="032750"/>
        </a:solidFill>
        <a:effectLst/>
      </p:bgPr>
    </p:bg>
    <p:spTree>
      <p:nvGrpSpPr>
        <p:cNvPr id="1" name=""/>
        <p:cNvGrpSpPr/>
        <p:nvPr/>
      </p:nvGrpSpPr>
      <p:grpSpPr>
        <a:xfrm>
          <a:off x="0" y="0"/>
          <a:ext cx="0" cy="0"/>
          <a:chOff x="0" y="0"/>
          <a:chExt cx="0" cy="0"/>
        </a:xfrm>
      </p:grpSpPr>
      <p:sp>
        <p:nvSpPr>
          <p:cNvPr id="6" name="Shape 174"/>
          <p:cNvSpPr>
            <a:spLocks/>
          </p:cNvSpPr>
          <p:nvPr/>
        </p:nvSpPr>
        <p:spPr bwMode="auto">
          <a:xfrm>
            <a:off x="10029825" y="4408488"/>
            <a:ext cx="2149475" cy="2449512"/>
          </a:xfrm>
          <a:custGeom>
            <a:avLst/>
            <a:gdLst>
              <a:gd name="T0" fmla="*/ 1074936 w 21600"/>
              <a:gd name="T1" fmla="*/ 1224360 h 21600"/>
              <a:gd name="T2" fmla="*/ 1074936 w 21600"/>
              <a:gd name="T3" fmla="*/ 1224360 h 21600"/>
              <a:gd name="T4" fmla="*/ 1074936 w 21600"/>
              <a:gd name="T5" fmla="*/ 1224360 h 21600"/>
              <a:gd name="T6" fmla="*/ 1074936 w 21600"/>
              <a:gd name="T7" fmla="*/ 1224360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11432" y="0"/>
                </a:moveTo>
                <a:cubicBezTo>
                  <a:pt x="6741" y="0"/>
                  <a:pt x="2943" y="3336"/>
                  <a:pt x="2943" y="7446"/>
                </a:cubicBezTo>
                <a:cubicBezTo>
                  <a:pt x="2943" y="8496"/>
                  <a:pt x="3192" y="9500"/>
                  <a:pt x="3645" y="10404"/>
                </a:cubicBezTo>
                <a:cubicBezTo>
                  <a:pt x="1466" y="11528"/>
                  <a:pt x="0" y="13612"/>
                  <a:pt x="0" y="16009"/>
                </a:cubicBezTo>
                <a:cubicBezTo>
                  <a:pt x="0" y="18396"/>
                  <a:pt x="1459" y="20478"/>
                  <a:pt x="3629" y="21600"/>
                </a:cubicBezTo>
                <a:lnTo>
                  <a:pt x="21600" y="21600"/>
                </a:lnTo>
                <a:lnTo>
                  <a:pt x="21600" y="1120"/>
                </a:lnTo>
                <a:cubicBezTo>
                  <a:pt x="20293" y="1456"/>
                  <a:pt x="19121" y="2086"/>
                  <a:pt x="18191" y="2934"/>
                </a:cubicBezTo>
                <a:cubicBezTo>
                  <a:pt x="16639" y="1153"/>
                  <a:pt x="14191" y="0"/>
                  <a:pt x="11432" y="0"/>
                </a:cubicBezTo>
                <a:close/>
              </a:path>
            </a:pathLst>
          </a:custGeom>
          <a:solidFill>
            <a:schemeClr val="bg1">
              <a:alpha val="5882"/>
            </a:scheme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endParaRPr lang="en-US"/>
          </a:p>
        </p:txBody>
      </p:sp>
      <p:sp>
        <p:nvSpPr>
          <p:cNvPr id="7" name="Shape 175"/>
          <p:cNvSpPr>
            <a:spLocks/>
          </p:cNvSpPr>
          <p:nvPr/>
        </p:nvSpPr>
        <p:spPr bwMode="auto">
          <a:xfrm>
            <a:off x="6959600" y="4678363"/>
            <a:ext cx="5075238" cy="2179637"/>
          </a:xfrm>
          <a:custGeom>
            <a:avLst/>
            <a:gdLst>
              <a:gd name="T0" fmla="*/ 2537421 w 21600"/>
              <a:gd name="T1" fmla="*/ 1089621 h 21600"/>
              <a:gd name="T2" fmla="*/ 2537421 w 21600"/>
              <a:gd name="T3" fmla="*/ 1089621 h 21600"/>
              <a:gd name="T4" fmla="*/ 2537421 w 21600"/>
              <a:gd name="T5" fmla="*/ 1089621 h 21600"/>
              <a:gd name="T6" fmla="*/ 2537421 w 21600"/>
              <a:gd name="T7" fmla="*/ 1089621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5650" y="0"/>
                </a:moveTo>
                <a:cubicBezTo>
                  <a:pt x="3332" y="0"/>
                  <a:pt x="1454" y="4369"/>
                  <a:pt x="1454" y="9756"/>
                </a:cubicBezTo>
                <a:cubicBezTo>
                  <a:pt x="1454" y="11131"/>
                  <a:pt x="1577" y="12449"/>
                  <a:pt x="1801" y="13634"/>
                </a:cubicBezTo>
                <a:cubicBezTo>
                  <a:pt x="724" y="15107"/>
                  <a:pt x="0" y="17840"/>
                  <a:pt x="0" y="20982"/>
                </a:cubicBezTo>
                <a:cubicBezTo>
                  <a:pt x="0" y="21191"/>
                  <a:pt x="7" y="21395"/>
                  <a:pt x="14" y="21600"/>
                </a:cubicBezTo>
                <a:lnTo>
                  <a:pt x="20860" y="21600"/>
                </a:lnTo>
                <a:cubicBezTo>
                  <a:pt x="21326" y="19898"/>
                  <a:pt x="21600" y="17881"/>
                  <a:pt x="21600" y="15707"/>
                </a:cubicBezTo>
                <a:cubicBezTo>
                  <a:pt x="21600" y="9667"/>
                  <a:pt x="19516" y="4772"/>
                  <a:pt x="16945" y="4772"/>
                </a:cubicBezTo>
                <a:cubicBezTo>
                  <a:pt x="16274" y="4772"/>
                  <a:pt x="15636" y="5100"/>
                  <a:pt x="15061" y="5700"/>
                </a:cubicBezTo>
                <a:cubicBezTo>
                  <a:pt x="14396" y="2956"/>
                  <a:pt x="13155" y="1105"/>
                  <a:pt x="11728" y="1105"/>
                </a:cubicBezTo>
                <a:cubicBezTo>
                  <a:pt x="10658" y="1105"/>
                  <a:pt x="9689" y="2151"/>
                  <a:pt x="8990" y="3839"/>
                </a:cubicBezTo>
                <a:cubicBezTo>
                  <a:pt x="8223" y="1505"/>
                  <a:pt x="7014" y="0"/>
                  <a:pt x="5650" y="0"/>
                </a:cubicBezTo>
                <a:close/>
              </a:path>
            </a:pathLst>
          </a:custGeom>
          <a:solidFill>
            <a:schemeClr val="bg1">
              <a:alpha val="5882"/>
            </a:scheme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endParaRPr lang="en-US"/>
          </a:p>
        </p:txBody>
      </p:sp>
      <p:sp>
        <p:nvSpPr>
          <p:cNvPr id="8" name="Shape 180"/>
          <p:cNvSpPr>
            <a:spLocks/>
          </p:cNvSpPr>
          <p:nvPr/>
        </p:nvSpPr>
        <p:spPr bwMode="auto">
          <a:xfrm>
            <a:off x="0" y="0"/>
            <a:ext cx="2543175" cy="1470025"/>
          </a:xfrm>
          <a:custGeom>
            <a:avLst/>
            <a:gdLst>
              <a:gd name="T0" fmla="*/ 1271588 w 21600"/>
              <a:gd name="T1" fmla="*/ 735211 h 21600"/>
              <a:gd name="T2" fmla="*/ 1271588 w 21600"/>
              <a:gd name="T3" fmla="*/ 735211 h 21600"/>
              <a:gd name="T4" fmla="*/ 1271588 w 21600"/>
              <a:gd name="T5" fmla="*/ 735211 h 21600"/>
              <a:gd name="T6" fmla="*/ 1271588 w 21600"/>
              <a:gd name="T7" fmla="*/ 735211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0" y="0"/>
                </a:moveTo>
                <a:lnTo>
                  <a:pt x="0" y="21437"/>
                </a:lnTo>
                <a:cubicBezTo>
                  <a:pt x="329" y="21536"/>
                  <a:pt x="666" y="21600"/>
                  <a:pt x="1011" y="21600"/>
                </a:cubicBezTo>
                <a:cubicBezTo>
                  <a:pt x="3444" y="21600"/>
                  <a:pt x="5524" y="19049"/>
                  <a:pt x="6418" y="15403"/>
                </a:cubicBezTo>
                <a:cubicBezTo>
                  <a:pt x="7097" y="15980"/>
                  <a:pt x="7865" y="16295"/>
                  <a:pt x="8673" y="16295"/>
                </a:cubicBezTo>
                <a:cubicBezTo>
                  <a:pt x="10606" y="16295"/>
                  <a:pt x="12285" y="14455"/>
                  <a:pt x="13170" y="11730"/>
                </a:cubicBezTo>
                <a:cubicBezTo>
                  <a:pt x="13623" y="11887"/>
                  <a:pt x="14086" y="11969"/>
                  <a:pt x="14562" y="11969"/>
                </a:cubicBezTo>
                <a:cubicBezTo>
                  <a:pt x="18392" y="11969"/>
                  <a:pt x="21501" y="6637"/>
                  <a:pt x="21600" y="0"/>
                </a:cubicBezTo>
                <a:lnTo>
                  <a:pt x="0" y="0"/>
                </a:lnTo>
                <a:close/>
              </a:path>
            </a:pathLst>
          </a:custGeom>
          <a:solidFill>
            <a:schemeClr val="bg1">
              <a:alpha val="5882"/>
            </a:schemeClr>
          </a:solidFill>
          <a:ln>
            <a:noFill/>
          </a:ln>
          <a:extLs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endParaRPr lang="en-US"/>
          </a:p>
        </p:txBody>
      </p:sp>
      <p:pic>
        <p:nvPicPr>
          <p:cNvPr id="9" name="Picture 11" descr="Salesforce_Logo_RGB_8_13_14.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507663" y="5764213"/>
            <a:ext cx="1074737"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562424" y="1261423"/>
            <a:ext cx="11065468" cy="1874128"/>
          </a:xfrm>
        </p:spPr>
        <p:txBody>
          <a:bodyPr>
            <a:noAutofit/>
          </a:bodyPr>
          <a:lstStyle>
            <a:lvl1pPr algn="l">
              <a:lnSpc>
                <a:spcPct val="90000"/>
              </a:lnSpc>
              <a:defRPr sz="5400" spc="0">
                <a:solidFill>
                  <a:schemeClr val="bg1"/>
                </a:solidFill>
                <a:latin typeface="Salesforce Sans Light" panose="020B0305020202020203"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562424" y="3204974"/>
            <a:ext cx="11065468" cy="529086"/>
          </a:xfrm>
          <a:prstGeom prst="rect">
            <a:avLst/>
          </a:prstGeom>
        </p:spPr>
        <p:txBody>
          <a:bodyPr>
            <a:noAutofit/>
          </a:bodyPr>
          <a:lstStyle>
            <a:lvl1pPr marL="342900" indent="-342900" algn="l">
              <a:spcBef>
                <a:spcPts val="0"/>
              </a:spcBef>
              <a:spcAft>
                <a:spcPts val="0"/>
              </a:spcAft>
              <a:buNone/>
              <a:defRPr lang="en-US" sz="2400" kern="1200" spc="0" baseline="0" dirty="0">
                <a:solidFill>
                  <a:schemeClr val="bg2"/>
                </a:solidFill>
                <a:latin typeface="Salesforce Sans" panose="020B0505020202020203" pitchFamily="34"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smtClean="0"/>
              <a:t>Click to edit Master subtitle style</a:t>
            </a:r>
            <a:endParaRPr lang="en-US" dirty="0"/>
          </a:p>
        </p:txBody>
      </p:sp>
      <p:sp>
        <p:nvSpPr>
          <p:cNvPr id="55" name="Content Placeholder 7"/>
          <p:cNvSpPr>
            <a:spLocks noGrp="1"/>
          </p:cNvSpPr>
          <p:nvPr>
            <p:ph sz="quarter" idx="10"/>
          </p:nvPr>
        </p:nvSpPr>
        <p:spPr>
          <a:xfrm>
            <a:off x="562424" y="4692849"/>
            <a:ext cx="8552736" cy="611350"/>
          </a:xfrm>
          <a:prstGeom prst="rect">
            <a:avLst/>
          </a:prstGeom>
        </p:spPr>
        <p:txBody>
          <a:bodyPr/>
          <a:lstStyle>
            <a:lvl1pPr>
              <a:lnSpc>
                <a:spcPct val="100000"/>
              </a:lnSpc>
              <a:spcBef>
                <a:spcPts val="0"/>
              </a:spcBef>
              <a:spcAft>
                <a:spcPts val="0"/>
              </a:spcAft>
              <a:buNone/>
              <a:defRPr sz="1800" baseline="0">
                <a:solidFill>
                  <a:srgbClr val="FFFFFF"/>
                </a:solidFill>
              </a:defRPr>
            </a:lvl1pPr>
            <a:lvl2pPr marL="0" indent="0">
              <a:spcBef>
                <a:spcPts val="0"/>
              </a:spcBef>
              <a:spcAft>
                <a:spcPts val="0"/>
              </a:spcAft>
              <a:buNone/>
              <a:defRPr>
                <a:solidFill>
                  <a:srgbClr val="FFFFFF"/>
                </a:solidFill>
              </a:defRPr>
            </a:lvl2pPr>
          </a:lstStyle>
          <a:p>
            <a:pPr lvl="0"/>
            <a:r>
              <a:rPr lang="en-US" smtClean="0"/>
              <a:t>Click to edit Master text styles</a:t>
            </a:r>
          </a:p>
          <a:p>
            <a:pPr lvl="1"/>
            <a:r>
              <a:rPr lang="en-US" smtClean="0"/>
              <a:t>Second level</a:t>
            </a:r>
          </a:p>
        </p:txBody>
      </p:sp>
      <p:sp>
        <p:nvSpPr>
          <p:cNvPr id="11" name="Text Placeholder 6"/>
          <p:cNvSpPr>
            <a:spLocks noGrp="1"/>
          </p:cNvSpPr>
          <p:nvPr>
            <p:ph type="body" sz="quarter" idx="16"/>
          </p:nvPr>
        </p:nvSpPr>
        <p:spPr bwMode="invGray">
          <a:xfrm>
            <a:off x="562424" y="5383973"/>
            <a:ext cx="8552736" cy="970824"/>
          </a:xfrm>
          <a:prstGeom prst="rect">
            <a:avLst/>
          </a:prstGeom>
        </p:spPr>
        <p:txBody>
          <a:bodyPr/>
          <a:lstStyle>
            <a:lvl1pPr marL="0" indent="0" algn="l">
              <a:spcBef>
                <a:spcPts val="0"/>
              </a:spcBef>
              <a:spcAft>
                <a:spcPts val="0"/>
              </a:spcAft>
              <a:buFontTx/>
              <a:buNone/>
              <a:defRPr lang="en-US" sz="1400" kern="1200" spc="0" baseline="0" dirty="0" smtClean="0">
                <a:solidFill>
                  <a:schemeClr val="bg2"/>
                </a:solidFill>
                <a:latin typeface="+mn-lt"/>
                <a:ea typeface="+mn-ea"/>
                <a:cs typeface="+mn-cs"/>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smtClean="0"/>
              <a:t>Click to edit Master text styles</a:t>
            </a:r>
          </a:p>
        </p:txBody>
      </p:sp>
    </p:spTree>
    <p:extLst>
      <p:ext uri="{BB962C8B-B14F-4D97-AF65-F5344CB8AC3E}">
        <p14:creationId xmlns:p14="http://schemas.microsoft.com/office/powerpoint/2010/main" val="1584500219"/>
      </p:ext>
    </p:extLst>
  </p:cSld>
  <p:clrMapOvr>
    <a:masterClrMapping/>
  </p:clrMapOvr>
  <p:transition xmlns:p14="http://schemas.microsoft.com/office/powerpoint/2010/main" spd="med">
    <p:fade/>
  </p:transition>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asic">
    <p:spTree>
      <p:nvGrpSpPr>
        <p:cNvPr id="1" name=""/>
        <p:cNvGrpSpPr/>
        <p:nvPr/>
      </p:nvGrpSpPr>
      <p:grpSpPr>
        <a:xfrm>
          <a:off x="0" y="0"/>
          <a:ext cx="0" cy="0"/>
          <a:chOff x="0" y="0"/>
          <a:chExt cx="0" cy="0"/>
        </a:xfrm>
      </p:grpSpPr>
      <p:grpSp>
        <p:nvGrpSpPr>
          <p:cNvPr id="5" name="GRID" hidden="1"/>
          <p:cNvGrpSpPr>
            <a:grpSpLocks/>
          </p:cNvGrpSpPr>
          <p:nvPr/>
        </p:nvGrpSpPr>
        <p:grpSpPr bwMode="auto">
          <a:xfrm>
            <a:off x="0" y="0"/>
            <a:ext cx="12192000" cy="6858000"/>
            <a:chOff x="-326" y="-4"/>
            <a:chExt cx="12192006" cy="6858004"/>
          </a:xfrm>
        </p:grpSpPr>
        <p:pic>
          <p:nvPicPr>
            <p:cNvPr id="6"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6" y="-4"/>
              <a:ext cx="12192006" cy="6858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0"/>
            <p:cNvGrpSpPr>
              <a:grpSpLocks/>
            </p:cNvGrpSpPr>
            <p:nvPr/>
          </p:nvGrpSpPr>
          <p:grpSpPr bwMode="auto">
            <a:xfrm>
              <a:off x="575284" y="71336"/>
              <a:ext cx="11046027" cy="1828800"/>
              <a:chOff x="575284" y="71336"/>
              <a:chExt cx="11046027" cy="1828800"/>
            </a:xfrm>
          </p:grpSpPr>
          <p:cxnSp>
            <p:nvCxnSpPr>
              <p:cNvPr id="8" name="Straight Connector 7"/>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5937" y="1747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5937" y="1900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5937" y="14430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75937" y="1138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75937" y="833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75937" y="5286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75937" y="71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75937" y="2238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8"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smtClean="0"/>
              <a:t>Click to edit Master title style</a:t>
            </a:r>
            <a:endParaRPr lang="en-US" dirty="0"/>
          </a:p>
        </p:txBody>
      </p:sp>
      <p:sp>
        <p:nvSpPr>
          <p:cNvPr id="33" name="Content Placeholder 32"/>
          <p:cNvSpPr>
            <a:spLocks noGrp="1"/>
          </p:cNvSpPr>
          <p:nvPr>
            <p:ph sz="quarter" idx="10"/>
          </p:nvPr>
        </p:nvSpPr>
        <p:spPr>
          <a:xfrm>
            <a:off x="571500" y="1764285"/>
            <a:ext cx="11045952" cy="422376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9"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smtClean="0"/>
              <a:t>Click to edit Master text styles</a:t>
            </a:r>
          </a:p>
        </p:txBody>
      </p:sp>
      <p:sp>
        <p:nvSpPr>
          <p:cNvPr id="26" name="Footer Placeholder 3"/>
          <p:cNvSpPr>
            <a:spLocks noGrp="1"/>
          </p:cNvSpPr>
          <p:nvPr>
            <p:ph type="ftr" sz="quarter" idx="17"/>
          </p:nvPr>
        </p:nvSpPr>
        <p:spPr/>
        <p:txBody>
          <a:bodyPr/>
          <a:lstStyle>
            <a:lvl1pPr algn="l">
              <a:defRPr sz="1000" spc="0" dirty="0">
                <a:solidFill>
                  <a:schemeClr val="accent2">
                    <a:lumMod val="60000"/>
                    <a:lumOff val="40000"/>
                  </a:schemeClr>
                </a:solidFill>
              </a:defRPr>
            </a:lvl1pPr>
          </a:lstStyle>
          <a:p>
            <a:endParaRPr lang="en-US" dirty="0"/>
          </a:p>
        </p:txBody>
      </p:sp>
      <p:grpSp>
        <p:nvGrpSpPr>
          <p:cNvPr id="27" name="GRID" hidden="1"/>
          <p:cNvGrpSpPr/>
          <p:nvPr userDrawn="1"/>
        </p:nvGrpSpPr>
        <p:grpSpPr>
          <a:xfrm>
            <a:off x="-326" y="-4"/>
            <a:ext cx="12192006" cy="6858004"/>
            <a:chOff x="-326" y="-4"/>
            <a:chExt cx="12192006" cy="6858004"/>
          </a:xfrm>
        </p:grpSpPr>
        <p:pic>
          <p:nvPicPr>
            <p:cNvPr id="30" name="Picture 2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6" y="-4"/>
              <a:ext cx="12192006" cy="6858004"/>
            </a:xfrm>
            <a:prstGeom prst="rect">
              <a:avLst/>
            </a:prstGeom>
          </p:spPr>
        </p:pic>
        <p:grpSp>
          <p:nvGrpSpPr>
            <p:cNvPr id="31" name="Group 30"/>
            <p:cNvGrpSpPr/>
            <p:nvPr userDrawn="1"/>
          </p:nvGrpSpPr>
          <p:grpSpPr>
            <a:xfrm>
              <a:off x="575284" y="71336"/>
              <a:ext cx="11046027" cy="1828800"/>
              <a:chOff x="575284" y="71336"/>
              <a:chExt cx="11046027" cy="1828800"/>
            </a:xfrm>
          </p:grpSpPr>
          <p:cxnSp>
            <p:nvCxnSpPr>
              <p:cNvPr id="32" name="Straight Connector 31"/>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575284" y="1747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575284" y="1900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575284" y="1442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575284" y="1138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75284" y="833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75284" y="528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575284" y="71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575284" y="223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23586741"/>
      </p:ext>
    </p:extLst>
  </p:cSld>
  <p:clrMapOvr>
    <a:masterClrMapping/>
  </p:clrMapOvr>
  <p:transition xmlns:p14="http://schemas.microsoft.com/office/powerpoint/2010/mai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asic 2">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smtClean="0"/>
              <a:t>Click to edit Master title style</a:t>
            </a:r>
            <a:endParaRPr lang="en-US" dirty="0"/>
          </a:p>
        </p:txBody>
      </p:sp>
      <p:sp>
        <p:nvSpPr>
          <p:cNvPr id="7"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smtClean="0"/>
              <a:t>Click to edit Master text styles</a:t>
            </a:r>
          </a:p>
        </p:txBody>
      </p:sp>
      <p:sp>
        <p:nvSpPr>
          <p:cNvPr id="4" name="Footer Placeholder 3"/>
          <p:cNvSpPr>
            <a:spLocks noGrp="1"/>
          </p:cNvSpPr>
          <p:nvPr>
            <p:ph type="ftr" sz="quarter" idx="17"/>
          </p:nvPr>
        </p:nvSpPr>
        <p:spPr/>
        <p:txBody>
          <a:bodyPr/>
          <a:lstStyle>
            <a:lvl1pPr>
              <a:defRPr/>
            </a:lvl1pPr>
          </a:lstStyle>
          <a:p>
            <a:endParaRPr lang="en-US" dirty="0"/>
          </a:p>
        </p:txBody>
      </p:sp>
    </p:spTree>
    <p:extLst>
      <p:ext uri="{BB962C8B-B14F-4D97-AF65-F5344CB8AC3E}">
        <p14:creationId xmlns:p14="http://schemas.microsoft.com/office/powerpoint/2010/main" val="1985921464"/>
      </p:ext>
    </p:extLst>
  </p:cSld>
  <p:clrMapOvr>
    <a:masterClrMapping/>
  </p:clrMapOvr>
  <p:transition xmlns:p14="http://schemas.microsoft.com/office/powerpoint/2010/mai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column">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smtClean="0"/>
              <a:t>Click to edit Master title style</a:t>
            </a:r>
            <a:endParaRPr lang="en-US" dirty="0"/>
          </a:p>
        </p:txBody>
      </p:sp>
      <p:sp>
        <p:nvSpPr>
          <p:cNvPr id="3" name="Content Placeholder 2"/>
          <p:cNvSpPr>
            <a:spLocks noGrp="1"/>
          </p:cNvSpPr>
          <p:nvPr>
            <p:ph sz="quarter" idx="11"/>
          </p:nvPr>
        </p:nvSpPr>
        <p:spPr>
          <a:xfrm>
            <a:off x="571500" y="1764285"/>
            <a:ext cx="5303520" cy="422376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12"/>
          </p:nvPr>
        </p:nvSpPr>
        <p:spPr>
          <a:xfrm>
            <a:off x="6313932" y="1764285"/>
            <a:ext cx="5303520" cy="422376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smtClean="0"/>
              <a:t>Click to edit Master text styles</a:t>
            </a:r>
          </a:p>
        </p:txBody>
      </p:sp>
      <p:sp>
        <p:nvSpPr>
          <p:cNvPr id="9" name="Footer Placeholder 3"/>
          <p:cNvSpPr>
            <a:spLocks noGrp="1"/>
          </p:cNvSpPr>
          <p:nvPr>
            <p:ph type="ftr" sz="quarter" idx="17"/>
          </p:nvPr>
        </p:nvSpPr>
        <p:spPr/>
        <p:txBody>
          <a:bodyPr/>
          <a:lstStyle>
            <a:lvl1pPr>
              <a:defRPr/>
            </a:lvl1pPr>
          </a:lstStyle>
          <a:p>
            <a:endParaRPr lang="en-US" dirty="0"/>
          </a:p>
        </p:txBody>
      </p:sp>
    </p:spTree>
    <p:extLst>
      <p:ext uri="{BB962C8B-B14F-4D97-AF65-F5344CB8AC3E}">
        <p14:creationId xmlns:p14="http://schemas.microsoft.com/office/powerpoint/2010/main" val="3411685728"/>
      </p:ext>
    </p:extLst>
  </p:cSld>
  <p:clrMapOvr>
    <a:masterClrMapping/>
  </p:clrMapOvr>
  <p:transition xmlns:p14="http://schemas.microsoft.com/office/powerpoint/2010/mai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_column">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smtClean="0"/>
              <a:t>Click to edit Master title style</a:t>
            </a:r>
            <a:endParaRPr lang="en-US" dirty="0"/>
          </a:p>
        </p:txBody>
      </p:sp>
      <p:sp>
        <p:nvSpPr>
          <p:cNvPr id="3" name="Content Placeholder 2"/>
          <p:cNvSpPr>
            <a:spLocks noGrp="1"/>
          </p:cNvSpPr>
          <p:nvPr>
            <p:ph sz="quarter" idx="11"/>
          </p:nvPr>
        </p:nvSpPr>
        <p:spPr>
          <a:xfrm>
            <a:off x="571500" y="1764285"/>
            <a:ext cx="3429000" cy="422390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4"/>
          <p:cNvSpPr>
            <a:spLocks noGrp="1"/>
          </p:cNvSpPr>
          <p:nvPr>
            <p:ph sz="quarter" idx="12"/>
          </p:nvPr>
        </p:nvSpPr>
        <p:spPr>
          <a:xfrm>
            <a:off x="4377367" y="1763999"/>
            <a:ext cx="3429000" cy="4224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6"/>
          <p:cNvSpPr>
            <a:spLocks noGrp="1"/>
          </p:cNvSpPr>
          <p:nvPr>
            <p:ph sz="quarter" idx="13"/>
          </p:nvPr>
        </p:nvSpPr>
        <p:spPr>
          <a:xfrm>
            <a:off x="8183233" y="1763713"/>
            <a:ext cx="3429000" cy="4224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smtClean="0"/>
              <a:t>Click to edit Master text styles</a:t>
            </a:r>
          </a:p>
        </p:txBody>
      </p:sp>
      <p:sp>
        <p:nvSpPr>
          <p:cNvPr id="10" name="Footer Placeholder 3"/>
          <p:cNvSpPr>
            <a:spLocks noGrp="1"/>
          </p:cNvSpPr>
          <p:nvPr>
            <p:ph type="ftr" sz="quarter" idx="17"/>
          </p:nvPr>
        </p:nvSpPr>
        <p:spPr/>
        <p:txBody>
          <a:bodyPr/>
          <a:lstStyle>
            <a:lvl1pPr>
              <a:defRPr/>
            </a:lvl1pPr>
          </a:lstStyle>
          <a:p>
            <a:endParaRPr lang="en-US" dirty="0"/>
          </a:p>
        </p:txBody>
      </p:sp>
    </p:spTree>
    <p:extLst>
      <p:ext uri="{BB962C8B-B14F-4D97-AF65-F5344CB8AC3E}">
        <p14:creationId xmlns:p14="http://schemas.microsoft.com/office/powerpoint/2010/main" val="1808851912"/>
      </p:ext>
    </p:extLst>
  </p:cSld>
  <p:clrMapOvr>
    <a:masterClrMapping/>
  </p:clrMapOvr>
  <p:transition xmlns:p14="http://schemas.microsoft.com/office/powerpoint/2010/main" spd="med">
    <p:fade/>
  </p:transition>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theme" Target="../theme/theme1.xml"/><Relationship Id="rId3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ext Placeholder 6"/>
          <p:cNvSpPr>
            <a:spLocks noGrp="1"/>
          </p:cNvSpPr>
          <p:nvPr>
            <p:ph type="body" idx="1"/>
          </p:nvPr>
        </p:nvSpPr>
        <p:spPr bwMode="auto">
          <a:xfrm>
            <a:off x="571500" y="1762125"/>
            <a:ext cx="11045825" cy="431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27" name="Title Placeholder 1"/>
          <p:cNvSpPr>
            <a:spLocks noGrp="1"/>
          </p:cNvSpPr>
          <p:nvPr>
            <p:ph type="title"/>
          </p:nvPr>
        </p:nvSpPr>
        <p:spPr bwMode="auto">
          <a:xfrm>
            <a:off x="571500" y="63500"/>
            <a:ext cx="1104582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b" anchorCtr="0" compatLnSpc="1">
            <a:prstTxWarp prst="textNoShape">
              <a:avLst/>
            </a:prstTxWarp>
          </a:bodyPr>
          <a:lstStyle/>
          <a:p>
            <a:pPr lvl="0"/>
            <a:r>
              <a:rPr lang="en-US" smtClean="0"/>
              <a:t>Click to edit Master title style</a:t>
            </a:r>
            <a:endParaRPr lang="en-US" dirty="0"/>
          </a:p>
        </p:txBody>
      </p:sp>
      <p:sp>
        <p:nvSpPr>
          <p:cNvPr id="31" name="Rectangle 30"/>
          <p:cNvSpPr/>
          <p:nvPr/>
        </p:nvSpPr>
        <p:spPr>
          <a:xfrm>
            <a:off x="1" y="0"/>
            <a:ext cx="12188824" cy="48126"/>
          </a:xfrm>
          <a:prstGeom prst="rect">
            <a:avLst/>
          </a:prstGeom>
          <a:solidFill>
            <a:schemeClr val="accent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endParaRPr lang="en-US" dirty="0">
              <a:latin typeface="Salesforce Sans"/>
              <a:cs typeface="Salesforce Sans"/>
            </a:endParaRPr>
          </a:p>
        </p:txBody>
      </p:sp>
      <p:sp>
        <p:nvSpPr>
          <p:cNvPr id="33" name="Footer Placeholder 3"/>
          <p:cNvSpPr>
            <a:spLocks noGrp="1"/>
          </p:cNvSpPr>
          <p:nvPr>
            <p:ph type="ftr" sz="quarter" idx="3"/>
          </p:nvPr>
        </p:nvSpPr>
        <p:spPr>
          <a:xfrm>
            <a:off x="577851" y="6498168"/>
            <a:ext cx="10587082" cy="181067"/>
          </a:xfrm>
          <a:prstGeom prst="rect">
            <a:avLst/>
          </a:prstGeom>
        </p:spPr>
        <p:txBody>
          <a:bodyPr vert="horz" lIns="0" tIns="0" rIns="0" bIns="0" rtlCol="0" anchor="t"/>
          <a:lstStyle>
            <a:lvl1pPr algn="l" fontAlgn="auto">
              <a:spcBef>
                <a:spcPts val="0"/>
              </a:spcBef>
              <a:spcAft>
                <a:spcPts val="0"/>
              </a:spcAft>
              <a:defRPr sz="1000" spc="0" dirty="0">
                <a:solidFill>
                  <a:schemeClr val="accent2">
                    <a:lumMod val="60000"/>
                    <a:lumOff val="40000"/>
                  </a:schemeClr>
                </a:solidFill>
                <a:latin typeface="+mn-lt"/>
                <a:ea typeface="+mn-ea"/>
                <a:cs typeface="+mn-cs"/>
              </a:defRPr>
            </a:lvl1pPr>
          </a:lstStyle>
          <a:p>
            <a:endParaRPr lang="en-US" dirty="0"/>
          </a:p>
        </p:txBody>
      </p:sp>
      <p:pic>
        <p:nvPicPr>
          <p:cNvPr id="1032" name="Picture 7" descr="Salesforce Logo.png"/>
          <p:cNvPicPr>
            <a:picLocks noChangeAspect="1"/>
          </p:cNvPicPr>
          <p:nvPr/>
        </p:nvPicPr>
        <p:blipFill>
          <a:blip r:embed="rId39">
            <a:extLst>
              <a:ext uri="{28A0092B-C50C-407E-A947-70E740481C1C}">
                <a14:useLocalDpi xmlns:a14="http://schemas.microsoft.com/office/drawing/2010/main" val="0"/>
              </a:ext>
            </a:extLst>
          </a:blip>
          <a:srcRect/>
          <a:stretch>
            <a:fillRect/>
          </a:stretch>
        </p:blipFill>
        <p:spPr bwMode="auto">
          <a:xfrm>
            <a:off x="11010900" y="6091238"/>
            <a:ext cx="6175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1" y="0"/>
            <a:ext cx="12188824" cy="48126"/>
          </a:xfrm>
          <a:prstGeom prst="rect">
            <a:avLst/>
          </a:prstGeom>
          <a:solidFill>
            <a:schemeClr val="accent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pic>
        <p:nvPicPr>
          <p:cNvPr id="8" name="Picture 7" descr="Salesforce Logo.png"/>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11011584" y="6090770"/>
            <a:ext cx="616462" cy="431525"/>
          </a:xfrm>
          <a:prstGeom prst="rect">
            <a:avLst/>
          </a:prstGeom>
        </p:spPr>
      </p:pic>
    </p:spTree>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 id="2147483923" r:id="rId17"/>
    <p:sldLayoutId id="2147483925" r:id="rId18"/>
    <p:sldLayoutId id="2147483924" r:id="rId19"/>
    <p:sldLayoutId id="2147483927" r:id="rId20"/>
    <p:sldLayoutId id="2147483946" r:id="rId21"/>
    <p:sldLayoutId id="2147483948" r:id="rId22"/>
    <p:sldLayoutId id="2147483928" r:id="rId23"/>
    <p:sldLayoutId id="2147483929" r:id="rId24"/>
    <p:sldLayoutId id="2147483932" r:id="rId25"/>
    <p:sldLayoutId id="2147483933" r:id="rId26"/>
    <p:sldLayoutId id="2147483934" r:id="rId27"/>
    <p:sldLayoutId id="2147483930" r:id="rId28"/>
    <p:sldLayoutId id="2147483935" r:id="rId29"/>
    <p:sldLayoutId id="2147483940" r:id="rId30"/>
    <p:sldLayoutId id="2147483945" r:id="rId31"/>
    <p:sldLayoutId id="2147483937" r:id="rId32"/>
    <p:sldLayoutId id="2147483938" r:id="rId33"/>
    <p:sldLayoutId id="2147483939" r:id="rId34"/>
    <p:sldLayoutId id="2147483950" r:id="rId35"/>
    <p:sldLayoutId id="2147483951" r:id="rId36"/>
    <p:sldLayoutId id="2147483952" r:id="rId37"/>
  </p:sldLayoutIdLst>
  <p:transition xmlns:p14="http://schemas.microsoft.com/office/powerpoint/2010/main" spd="med">
    <p:fade/>
  </p:transition>
  <p:timing>
    <p:tnLst>
      <p:par>
        <p:cTn xmlns:p14="http://schemas.microsoft.com/office/powerpoint/2010/main" id="1" dur="indefinite" restart="never" nodeType="tmRoot"/>
      </p:par>
    </p:tnLst>
  </p:timing>
  <p:hf sldNum="0" hdr="0" dt="0"/>
  <p:txStyles>
    <p:titleStyle>
      <a:lvl1pPr algn="l" rtl="0" eaLnBrk="1" fontAlgn="base" hangingPunct="1">
        <a:lnSpc>
          <a:spcPct val="95000"/>
        </a:lnSpc>
        <a:spcBef>
          <a:spcPct val="0"/>
        </a:spcBef>
        <a:spcAft>
          <a:spcPct val="0"/>
        </a:spcAft>
        <a:defRPr lang="en-US" sz="3200" kern="1200" dirty="0">
          <a:solidFill>
            <a:schemeClr val="accent1"/>
          </a:solidFill>
          <a:latin typeface="+mn-lt"/>
          <a:ea typeface="ＭＳ Ｐゴシック" charset="0"/>
          <a:cs typeface="ＭＳ Ｐゴシック" charset="0"/>
        </a:defRPr>
      </a:lvl1pPr>
      <a:lvl2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2pPr>
      <a:lvl3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3pPr>
      <a:lvl4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4pPr>
      <a:lvl5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9pPr>
    </p:titleStyle>
    <p:bodyStyle>
      <a:lvl1pPr algn="l" rtl="0" eaLnBrk="1" fontAlgn="base" hangingPunct="1">
        <a:spcBef>
          <a:spcPts val="1200"/>
        </a:spcBef>
        <a:spcAft>
          <a:spcPts val="200"/>
        </a:spcAft>
        <a:buClr>
          <a:srgbClr val="7F7F7F"/>
        </a:buClr>
        <a:buSzPct val="100000"/>
        <a:buFont typeface="Arial" charset="0"/>
        <a:buChar char="​"/>
        <a:defRPr lang="en-US" sz="2000" kern="1200" dirty="0">
          <a:solidFill>
            <a:srgbClr val="5C656A"/>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accent2"/>
        </a:buClr>
        <a:buSzPct val="100000"/>
        <a:buFont typeface="Arial" charset="0"/>
        <a:buChar char="•"/>
        <a:defRPr lang="en-US" kern="1200" dirty="0">
          <a:solidFill>
            <a:schemeClr val="accent2"/>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accent2"/>
        </a:buClr>
        <a:buSzPct val="100000"/>
        <a:buFont typeface="Arial" charset="0"/>
        <a:buChar char="•"/>
        <a:defRPr lang="en-US" sz="1600" kern="1200" dirty="0">
          <a:solidFill>
            <a:schemeClr val="accent2"/>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accent2"/>
        </a:buClr>
        <a:buSzPct val="100000"/>
        <a:buFont typeface="Arial" charset="0"/>
        <a:buChar char="•"/>
        <a:defRPr lang="en-US" sz="1400" kern="1200" dirty="0">
          <a:solidFill>
            <a:schemeClr val="accent2"/>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kern="1200" dirty="0">
          <a:solidFill>
            <a:srgbClr val="5C656A"/>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9" Type="http://schemas.openxmlformats.org/officeDocument/2006/relationships/image" Target="../media/image141.png"/><Relationship Id="rId20" Type="http://schemas.openxmlformats.org/officeDocument/2006/relationships/image" Target="../media/image152.png"/><Relationship Id="rId10" Type="http://schemas.openxmlformats.org/officeDocument/2006/relationships/image" Target="../media/image142.jpeg"/><Relationship Id="rId11" Type="http://schemas.openxmlformats.org/officeDocument/2006/relationships/image" Target="../media/image143.jpg"/><Relationship Id="rId12" Type="http://schemas.openxmlformats.org/officeDocument/2006/relationships/image" Target="../media/image144.jpeg"/><Relationship Id="rId13" Type="http://schemas.openxmlformats.org/officeDocument/2006/relationships/image" Target="../media/image145.png"/><Relationship Id="rId14" Type="http://schemas.openxmlformats.org/officeDocument/2006/relationships/image" Target="../media/image146.png"/><Relationship Id="rId15" Type="http://schemas.openxmlformats.org/officeDocument/2006/relationships/image" Target="../media/image147.jpg"/><Relationship Id="rId16" Type="http://schemas.openxmlformats.org/officeDocument/2006/relationships/image" Target="../media/image148.png"/><Relationship Id="rId17" Type="http://schemas.openxmlformats.org/officeDocument/2006/relationships/image" Target="../media/image149.jpeg"/><Relationship Id="rId18" Type="http://schemas.openxmlformats.org/officeDocument/2006/relationships/image" Target="../media/image150.jpeg"/><Relationship Id="rId19" Type="http://schemas.openxmlformats.org/officeDocument/2006/relationships/image" Target="../media/image151.emf"/><Relationship Id="rId1" Type="http://schemas.openxmlformats.org/officeDocument/2006/relationships/slideLayout" Target="../slideLayouts/slideLayout6.xml"/><Relationship Id="rId2" Type="http://schemas.openxmlformats.org/officeDocument/2006/relationships/image" Target="../media/image122.jpg"/><Relationship Id="rId3" Type="http://schemas.openxmlformats.org/officeDocument/2006/relationships/image" Target="../media/image47.png"/><Relationship Id="rId4" Type="http://schemas.openxmlformats.org/officeDocument/2006/relationships/image" Target="../media/image136.png"/><Relationship Id="rId5" Type="http://schemas.openxmlformats.org/officeDocument/2006/relationships/image" Target="../media/image137.png"/><Relationship Id="rId6" Type="http://schemas.openxmlformats.org/officeDocument/2006/relationships/image" Target="../media/image138.png"/><Relationship Id="rId7" Type="http://schemas.openxmlformats.org/officeDocument/2006/relationships/image" Target="../media/image139.png"/><Relationship Id="rId8" Type="http://schemas.openxmlformats.org/officeDocument/2006/relationships/image" Target="../media/image140.jpg"/></Relationships>
</file>

<file path=ppt/slides/_rels/slide11.xml.rels><?xml version="1.0" encoding="UTF-8" standalone="yes"?>
<Relationships xmlns="http://schemas.openxmlformats.org/package/2006/relationships"><Relationship Id="rId3" Type="http://schemas.openxmlformats.org/officeDocument/2006/relationships/image" Target="../media/image153.jpeg"/><Relationship Id="rId4" Type="http://schemas.openxmlformats.org/officeDocument/2006/relationships/image" Target="../media/image154.jpeg"/><Relationship Id="rId1" Type="http://schemas.openxmlformats.org/officeDocument/2006/relationships/slideLayout" Target="../slideLayouts/slideLayout36.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3.png"/><Relationship Id="rId1" Type="http://schemas.openxmlformats.org/officeDocument/2006/relationships/slideLayout" Target="../slideLayouts/slideLayout17.xml"/><Relationship Id="rId2" Type="http://schemas.openxmlformats.org/officeDocument/2006/relationships/image" Target="../media/image155.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56.png"/><Relationship Id="rId1" Type="http://schemas.openxmlformats.org/officeDocument/2006/relationships/slideLayout" Target="../slideLayouts/slideLayout17.xml"/><Relationship Id="rId2"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58.png"/><Relationship Id="rId4" Type="http://schemas.openxmlformats.org/officeDocument/2006/relationships/image" Target="../media/image159.png"/><Relationship Id="rId5" Type="http://schemas.openxmlformats.org/officeDocument/2006/relationships/image" Target="../media/image160.jpeg"/><Relationship Id="rId6" Type="http://schemas.openxmlformats.org/officeDocument/2006/relationships/image" Target="../media/image161.png"/><Relationship Id="rId7" Type="http://schemas.openxmlformats.org/officeDocument/2006/relationships/image" Target="../media/image162.png"/><Relationship Id="rId1" Type="http://schemas.openxmlformats.org/officeDocument/2006/relationships/slideLayout" Target="../slideLayouts/slideLayout35.xml"/><Relationship Id="rId2" Type="http://schemas.openxmlformats.org/officeDocument/2006/relationships/image" Target="../media/image15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163.png"/><Relationship Id="rId5" Type="http://schemas.openxmlformats.org/officeDocument/2006/relationships/image" Target="../media/image164.png"/><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8.xml"/><Relationship Id="rId4" Type="http://schemas.openxmlformats.org/officeDocument/2006/relationships/notesSlide" Target="../notesSlides/notesSlide8.xml"/><Relationship Id="rId5" Type="http://schemas.openxmlformats.org/officeDocument/2006/relationships/image" Target="../media/image14.png"/><Relationship Id="rId6" Type="http://schemas.openxmlformats.org/officeDocument/2006/relationships/image" Target="../media/image165.png"/><Relationship Id="rId7" Type="http://schemas.openxmlformats.org/officeDocument/2006/relationships/image" Target="../media/image36.png"/><Relationship Id="rId1" Type="http://schemas.microsoft.com/office/2007/relationships/media" Target="../media/media1.mp4"/><Relationship Id="rId2" Type="http://schemas.openxmlformats.org/officeDocument/2006/relationships/video" Target="../media/media1.mp4"/></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6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67.png"/></Relationships>
</file>

<file path=ppt/slides/_rels/slide2.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image" Target="../media/image13.png"/><Relationship Id="rId14" Type="http://schemas.openxmlformats.org/officeDocument/2006/relationships/image" Target="../media/image14.png"/><Relationship Id="rId15" Type="http://schemas.openxmlformats.org/officeDocument/2006/relationships/image" Target="../media/image15.png"/><Relationship Id="rId16" Type="http://schemas.openxmlformats.org/officeDocument/2006/relationships/image" Target="../media/image16.png"/><Relationship Id="rId17" Type="http://schemas.openxmlformats.org/officeDocument/2006/relationships/image" Target="../media/image17.png"/><Relationship Id="rId18" Type="http://schemas.openxmlformats.org/officeDocument/2006/relationships/image" Target="../media/image18.jpeg"/><Relationship Id="rId19" Type="http://schemas.openxmlformats.org/officeDocument/2006/relationships/image" Target="../media/image19.png"/><Relationship Id="rId1" Type="http://schemas.microsoft.com/office/2007/relationships/media" Target="../media/media1.mp4"/><Relationship Id="rId2" Type="http://schemas.openxmlformats.org/officeDocument/2006/relationships/video" Target="../media/media1.mp4"/><Relationship Id="rId3" Type="http://schemas.openxmlformats.org/officeDocument/2006/relationships/slideLayout" Target="../slideLayouts/slideLayout37.xml"/><Relationship Id="rId4" Type="http://schemas.openxmlformats.org/officeDocument/2006/relationships/notesSlide" Target="../notesSlides/notesSlide1.xml"/><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166.png"/><Relationship Id="rId4" Type="http://schemas.openxmlformats.org/officeDocument/2006/relationships/image" Target="../media/image168.png"/><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9" Type="http://schemas.openxmlformats.org/officeDocument/2006/relationships/image" Target="../media/image26.png"/><Relationship Id="rId20" Type="http://schemas.openxmlformats.org/officeDocument/2006/relationships/image" Target="../media/image35.png"/><Relationship Id="rId21" Type="http://schemas.openxmlformats.org/officeDocument/2006/relationships/image" Target="../media/image36.png"/><Relationship Id="rId22" Type="http://schemas.openxmlformats.org/officeDocument/2006/relationships/image" Target="../media/image37.jpeg"/><Relationship Id="rId23" Type="http://schemas.openxmlformats.org/officeDocument/2006/relationships/image" Target="../media/image38.png"/><Relationship Id="rId24" Type="http://schemas.openxmlformats.org/officeDocument/2006/relationships/image" Target="../media/image39.png"/><Relationship Id="rId25" Type="http://schemas.openxmlformats.org/officeDocument/2006/relationships/image" Target="../media/image40.png"/><Relationship Id="rId10" Type="http://schemas.openxmlformats.org/officeDocument/2006/relationships/image" Target="../media/image13.png"/><Relationship Id="rId11" Type="http://schemas.openxmlformats.org/officeDocument/2006/relationships/image" Target="../media/image27.png"/><Relationship Id="rId12" Type="http://schemas.openxmlformats.org/officeDocument/2006/relationships/image" Target="../media/image28.png"/><Relationship Id="rId13" Type="http://schemas.openxmlformats.org/officeDocument/2006/relationships/image" Target="../media/image29.png"/><Relationship Id="rId14" Type="http://schemas.openxmlformats.org/officeDocument/2006/relationships/image" Target="../media/image30.png"/><Relationship Id="rId15" Type="http://schemas.openxmlformats.org/officeDocument/2006/relationships/image" Target="../media/image31.png"/><Relationship Id="rId16" Type="http://schemas.openxmlformats.org/officeDocument/2006/relationships/image" Target="../media/image32.png"/><Relationship Id="rId17" Type="http://schemas.openxmlformats.org/officeDocument/2006/relationships/image" Target="../media/image11.png"/><Relationship Id="rId18" Type="http://schemas.openxmlformats.org/officeDocument/2006/relationships/image" Target="../media/image33.png"/><Relationship Id="rId19" Type="http://schemas.openxmlformats.org/officeDocument/2006/relationships/image" Target="../media/image34.png"/><Relationship Id="rId1" Type="http://schemas.openxmlformats.org/officeDocument/2006/relationships/slideLayout" Target="../slideLayouts/slideLayout20.xml"/><Relationship Id="rId2" Type="http://schemas.openxmlformats.org/officeDocument/2006/relationships/notesSlide" Target="../notesSlides/notesSlide2.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3" Type="http://schemas.openxmlformats.org/officeDocument/2006/relationships/image" Target="../media/image52.jpg"/><Relationship Id="rId14" Type="http://schemas.openxmlformats.org/officeDocument/2006/relationships/image" Target="../media/image53.png"/><Relationship Id="rId15" Type="http://schemas.openxmlformats.org/officeDocument/2006/relationships/image" Target="../media/image54.png"/><Relationship Id="rId16" Type="http://schemas.openxmlformats.org/officeDocument/2006/relationships/image" Target="../media/image55.png"/><Relationship Id="rId17" Type="http://schemas.openxmlformats.org/officeDocument/2006/relationships/image" Target="../media/image56.png"/><Relationship Id="rId18" Type="http://schemas.openxmlformats.org/officeDocument/2006/relationships/image" Target="../media/image57.png"/><Relationship Id="rId19" Type="http://schemas.openxmlformats.org/officeDocument/2006/relationships/image" Target="../media/image58.png"/><Relationship Id="rId63" Type="http://schemas.openxmlformats.org/officeDocument/2006/relationships/image" Target="../media/image102.jpg"/><Relationship Id="rId64" Type="http://schemas.openxmlformats.org/officeDocument/2006/relationships/image" Target="../media/image103.gif"/><Relationship Id="rId65" Type="http://schemas.openxmlformats.org/officeDocument/2006/relationships/image" Target="../media/image104.jpg"/><Relationship Id="rId66" Type="http://schemas.openxmlformats.org/officeDocument/2006/relationships/image" Target="../media/image105.jpg"/><Relationship Id="rId67" Type="http://schemas.openxmlformats.org/officeDocument/2006/relationships/image" Target="../media/image106.gif"/><Relationship Id="rId68" Type="http://schemas.openxmlformats.org/officeDocument/2006/relationships/image" Target="../media/image107.gif"/><Relationship Id="rId69" Type="http://schemas.openxmlformats.org/officeDocument/2006/relationships/image" Target="../media/image108.png"/><Relationship Id="rId50" Type="http://schemas.openxmlformats.org/officeDocument/2006/relationships/image" Target="../media/image89.jpg"/><Relationship Id="rId51" Type="http://schemas.openxmlformats.org/officeDocument/2006/relationships/image" Target="../media/image90.png"/><Relationship Id="rId52" Type="http://schemas.openxmlformats.org/officeDocument/2006/relationships/image" Target="../media/image91.png"/><Relationship Id="rId53" Type="http://schemas.openxmlformats.org/officeDocument/2006/relationships/image" Target="../media/image92.png"/><Relationship Id="rId54" Type="http://schemas.openxmlformats.org/officeDocument/2006/relationships/image" Target="../media/image93.png"/><Relationship Id="rId55" Type="http://schemas.openxmlformats.org/officeDocument/2006/relationships/image" Target="../media/image94.png"/><Relationship Id="rId56" Type="http://schemas.openxmlformats.org/officeDocument/2006/relationships/image" Target="../media/image95.png"/><Relationship Id="rId57" Type="http://schemas.openxmlformats.org/officeDocument/2006/relationships/image" Target="../media/image96.png"/><Relationship Id="rId58" Type="http://schemas.openxmlformats.org/officeDocument/2006/relationships/image" Target="../media/image97.jpg"/><Relationship Id="rId59" Type="http://schemas.openxmlformats.org/officeDocument/2006/relationships/image" Target="../media/image98.jpg"/><Relationship Id="rId40" Type="http://schemas.openxmlformats.org/officeDocument/2006/relationships/image" Target="../media/image79.png"/><Relationship Id="rId41" Type="http://schemas.openxmlformats.org/officeDocument/2006/relationships/image" Target="../media/image80.png"/><Relationship Id="rId42" Type="http://schemas.openxmlformats.org/officeDocument/2006/relationships/image" Target="../media/image81.png"/><Relationship Id="rId43" Type="http://schemas.openxmlformats.org/officeDocument/2006/relationships/image" Target="../media/image82.png"/><Relationship Id="rId44" Type="http://schemas.openxmlformats.org/officeDocument/2006/relationships/image" Target="../media/image83.png"/><Relationship Id="rId45" Type="http://schemas.openxmlformats.org/officeDocument/2006/relationships/image" Target="../media/image84.png"/><Relationship Id="rId46" Type="http://schemas.openxmlformats.org/officeDocument/2006/relationships/image" Target="../media/image85.png"/><Relationship Id="rId47" Type="http://schemas.openxmlformats.org/officeDocument/2006/relationships/image" Target="../media/image86.png"/><Relationship Id="rId48" Type="http://schemas.openxmlformats.org/officeDocument/2006/relationships/image" Target="../media/image87.png"/><Relationship Id="rId49" Type="http://schemas.openxmlformats.org/officeDocument/2006/relationships/image" Target="../media/image88.png"/><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 Id="rId9" Type="http://schemas.openxmlformats.org/officeDocument/2006/relationships/image" Target="../media/image48.png"/><Relationship Id="rId30" Type="http://schemas.openxmlformats.org/officeDocument/2006/relationships/image" Target="../media/image69.jpg"/><Relationship Id="rId31" Type="http://schemas.openxmlformats.org/officeDocument/2006/relationships/image" Target="../media/image70.jpg"/><Relationship Id="rId32" Type="http://schemas.openxmlformats.org/officeDocument/2006/relationships/image" Target="../media/image71.png"/><Relationship Id="rId33" Type="http://schemas.openxmlformats.org/officeDocument/2006/relationships/image" Target="../media/image72.jpg"/><Relationship Id="rId34" Type="http://schemas.openxmlformats.org/officeDocument/2006/relationships/image" Target="../media/image73.jpg"/><Relationship Id="rId35" Type="http://schemas.openxmlformats.org/officeDocument/2006/relationships/image" Target="../media/image74.jpg"/><Relationship Id="rId36" Type="http://schemas.openxmlformats.org/officeDocument/2006/relationships/image" Target="../media/image75.png"/><Relationship Id="rId37" Type="http://schemas.openxmlformats.org/officeDocument/2006/relationships/image" Target="../media/image76.jpg"/><Relationship Id="rId38" Type="http://schemas.openxmlformats.org/officeDocument/2006/relationships/image" Target="../media/image77.png"/><Relationship Id="rId39" Type="http://schemas.openxmlformats.org/officeDocument/2006/relationships/image" Target="../media/image78.png"/><Relationship Id="rId70" Type="http://schemas.openxmlformats.org/officeDocument/2006/relationships/image" Target="../media/image109.png"/><Relationship Id="rId71" Type="http://schemas.openxmlformats.org/officeDocument/2006/relationships/image" Target="../media/image110.png"/><Relationship Id="rId72" Type="http://schemas.openxmlformats.org/officeDocument/2006/relationships/image" Target="../media/image111.png"/><Relationship Id="rId20" Type="http://schemas.openxmlformats.org/officeDocument/2006/relationships/image" Target="../media/image59.png"/><Relationship Id="rId21" Type="http://schemas.openxmlformats.org/officeDocument/2006/relationships/image" Target="../media/image60.png"/><Relationship Id="rId22" Type="http://schemas.openxmlformats.org/officeDocument/2006/relationships/image" Target="../media/image61.png"/><Relationship Id="rId23" Type="http://schemas.openxmlformats.org/officeDocument/2006/relationships/image" Target="../media/image62.png"/><Relationship Id="rId24" Type="http://schemas.openxmlformats.org/officeDocument/2006/relationships/image" Target="../media/image63.png"/><Relationship Id="rId25" Type="http://schemas.openxmlformats.org/officeDocument/2006/relationships/image" Target="../media/image64.png"/><Relationship Id="rId26" Type="http://schemas.openxmlformats.org/officeDocument/2006/relationships/image" Target="../media/image65.jpg"/><Relationship Id="rId27" Type="http://schemas.openxmlformats.org/officeDocument/2006/relationships/image" Target="../media/image66.png"/><Relationship Id="rId28" Type="http://schemas.openxmlformats.org/officeDocument/2006/relationships/image" Target="../media/image67.png"/><Relationship Id="rId29" Type="http://schemas.openxmlformats.org/officeDocument/2006/relationships/image" Target="../media/image68.jpg"/><Relationship Id="rId73" Type="http://schemas.openxmlformats.org/officeDocument/2006/relationships/image" Target="../media/image112.jpg"/><Relationship Id="rId74" Type="http://schemas.openxmlformats.org/officeDocument/2006/relationships/image" Target="../media/image113.jpg"/><Relationship Id="rId75" Type="http://schemas.openxmlformats.org/officeDocument/2006/relationships/image" Target="../media/image114.jpg"/><Relationship Id="rId76" Type="http://schemas.openxmlformats.org/officeDocument/2006/relationships/image" Target="../media/image115.png"/><Relationship Id="rId77" Type="http://schemas.openxmlformats.org/officeDocument/2006/relationships/image" Target="../media/image116.png"/><Relationship Id="rId78" Type="http://schemas.openxmlformats.org/officeDocument/2006/relationships/image" Target="../media/image117.png"/><Relationship Id="rId79" Type="http://schemas.openxmlformats.org/officeDocument/2006/relationships/image" Target="../media/image118.png"/><Relationship Id="rId60" Type="http://schemas.openxmlformats.org/officeDocument/2006/relationships/image" Target="../media/image99.jpg"/><Relationship Id="rId61" Type="http://schemas.openxmlformats.org/officeDocument/2006/relationships/image" Target="../media/image100.png"/><Relationship Id="rId62" Type="http://schemas.openxmlformats.org/officeDocument/2006/relationships/image" Target="../media/image101.png"/><Relationship Id="rId10" Type="http://schemas.openxmlformats.org/officeDocument/2006/relationships/image" Target="../media/image49.png"/><Relationship Id="rId11" Type="http://schemas.openxmlformats.org/officeDocument/2006/relationships/image" Target="../media/image50.png"/><Relationship Id="rId12" Type="http://schemas.openxmlformats.org/officeDocument/2006/relationships/image" Target="../media/image51.png"/></Relationships>
</file>

<file path=ppt/slides/_rels/slide8.xml.rels><?xml version="1.0" encoding="UTF-8" standalone="yes"?>
<Relationships xmlns="http://schemas.openxmlformats.org/package/2006/relationships"><Relationship Id="rId3" Type="http://schemas.openxmlformats.org/officeDocument/2006/relationships/image" Target="../media/image119.jpg"/><Relationship Id="rId4" Type="http://schemas.openxmlformats.org/officeDocument/2006/relationships/image" Target="../media/image120.png"/><Relationship Id="rId5" Type="http://schemas.openxmlformats.org/officeDocument/2006/relationships/image" Target="../media/image121.png"/><Relationship Id="rId6" Type="http://schemas.openxmlformats.org/officeDocument/2006/relationships/image" Target="../media/image122.jpg"/><Relationship Id="rId7" Type="http://schemas.openxmlformats.org/officeDocument/2006/relationships/image" Target="../media/image123.png"/><Relationship Id="rId8" Type="http://schemas.openxmlformats.org/officeDocument/2006/relationships/image" Target="../media/image124.jpg"/><Relationship Id="rId1" Type="http://schemas.openxmlformats.org/officeDocument/2006/relationships/slideLayout" Target="../slideLayouts/slideLayout35.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1" Type="http://schemas.openxmlformats.org/officeDocument/2006/relationships/image" Target="../media/image133.jpeg"/><Relationship Id="rId12" Type="http://schemas.openxmlformats.org/officeDocument/2006/relationships/image" Target="../media/image134.png"/><Relationship Id="rId13" Type="http://schemas.openxmlformats.org/officeDocument/2006/relationships/image" Target="../media/image135.jpeg"/><Relationship Id="rId1" Type="http://schemas.openxmlformats.org/officeDocument/2006/relationships/slideLayout" Target="../slideLayouts/slideLayout6.xml"/><Relationship Id="rId2" Type="http://schemas.openxmlformats.org/officeDocument/2006/relationships/image" Target="../media/image125.jpg"/><Relationship Id="rId3" Type="http://schemas.openxmlformats.org/officeDocument/2006/relationships/image" Target="../media/image126.jpg"/><Relationship Id="rId4" Type="http://schemas.openxmlformats.org/officeDocument/2006/relationships/image" Target="../media/image127.jpeg"/><Relationship Id="rId5" Type="http://schemas.openxmlformats.org/officeDocument/2006/relationships/image" Target="../media/image128.png"/><Relationship Id="rId6" Type="http://schemas.openxmlformats.org/officeDocument/2006/relationships/image" Target="../media/image129.png"/><Relationship Id="rId7" Type="http://schemas.openxmlformats.org/officeDocument/2006/relationships/image" Target="../media/image76.jpg"/><Relationship Id="rId8" Type="http://schemas.openxmlformats.org/officeDocument/2006/relationships/image" Target="../media/image130.png"/><Relationship Id="rId9" Type="http://schemas.openxmlformats.org/officeDocument/2006/relationships/image" Target="../media/image131.png"/><Relationship Id="rId10" Type="http://schemas.openxmlformats.org/officeDocument/2006/relationships/image" Target="../media/image13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a:xfrm>
            <a:off x="1324466" y="1321187"/>
            <a:ext cx="9866997" cy="1874128"/>
          </a:xfrm>
        </p:spPr>
        <p:txBody>
          <a:bodyPr/>
          <a:lstStyle/>
          <a:p>
            <a:r>
              <a:rPr lang="en-US" dirty="0" smtClean="0"/>
              <a:t>SteelBrick Introduction Slides </a:t>
            </a:r>
            <a:endParaRPr lang="en-US" dirty="0"/>
          </a:p>
        </p:txBody>
      </p:sp>
      <p:sp>
        <p:nvSpPr>
          <p:cNvPr id="15" name="Content Placeholder 14"/>
          <p:cNvSpPr>
            <a:spLocks noGrp="1"/>
          </p:cNvSpPr>
          <p:nvPr>
            <p:ph sz="quarter" idx="10"/>
          </p:nvPr>
        </p:nvSpPr>
        <p:spPr/>
        <p:txBody>
          <a:bodyPr/>
          <a:lstStyle/>
          <a:p>
            <a:r>
              <a:rPr lang="en-US" dirty="0" smtClean="0"/>
              <a:t>March 2016</a:t>
            </a:r>
            <a:endParaRPr lang="en-US" dirty="0"/>
          </a:p>
        </p:txBody>
      </p:sp>
    </p:spTree>
    <p:extLst>
      <p:ext uri="{BB962C8B-B14F-4D97-AF65-F5344CB8AC3E}">
        <p14:creationId xmlns:p14="http://schemas.microsoft.com/office/powerpoint/2010/main" val="255006723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p:cNvSpPr/>
          <p:nvPr/>
        </p:nvSpPr>
        <p:spPr>
          <a:xfrm>
            <a:off x="577046" y="2895600"/>
            <a:ext cx="3500696" cy="3128903"/>
          </a:xfrm>
          <a:custGeom>
            <a:avLst/>
            <a:gdLst/>
            <a:ahLst/>
            <a:cxnLst/>
            <a:rect l="l" t="t" r="r" b="b"/>
            <a:pathLst>
              <a:path w="3500696" h="3128903">
                <a:moveTo>
                  <a:pt x="3344720" y="1412562"/>
                </a:moveTo>
                <a:lnTo>
                  <a:pt x="3500696" y="1566876"/>
                </a:lnTo>
                <a:lnTo>
                  <a:pt x="3344720" y="1721190"/>
                </a:lnTo>
                <a:close/>
                <a:moveTo>
                  <a:pt x="46183" y="0"/>
                </a:moveTo>
                <a:lnTo>
                  <a:pt x="3298327" y="0"/>
                </a:lnTo>
                <a:cubicBezTo>
                  <a:pt x="3323833" y="0"/>
                  <a:pt x="3344510" y="20677"/>
                  <a:pt x="3344510" y="46183"/>
                </a:cubicBezTo>
                <a:lnTo>
                  <a:pt x="3344510" y="3082720"/>
                </a:lnTo>
                <a:cubicBezTo>
                  <a:pt x="3344510" y="3108226"/>
                  <a:pt x="3323833" y="3128903"/>
                  <a:pt x="3298327" y="3128903"/>
                </a:cubicBezTo>
                <a:lnTo>
                  <a:pt x="46183" y="3128903"/>
                </a:lnTo>
                <a:cubicBezTo>
                  <a:pt x="20677" y="3128903"/>
                  <a:pt x="0" y="3108226"/>
                  <a:pt x="0" y="3082720"/>
                </a:cubicBezTo>
                <a:lnTo>
                  <a:pt x="0" y="46183"/>
                </a:lnTo>
                <a:cubicBezTo>
                  <a:pt x="0" y="20677"/>
                  <a:pt x="20677" y="0"/>
                  <a:pt x="46183" y="0"/>
                </a:cubicBezTo>
                <a:close/>
              </a:path>
            </a:pathLst>
          </a:custGeom>
          <a:solidFill>
            <a:schemeClr val="accent1"/>
          </a:solidFill>
          <a:ln w="12700">
            <a:miter lim="400000"/>
          </a:ln>
        </p:spPr>
        <p:txBody>
          <a:bodyPr lIns="76200" tIns="76200" rIns="76200" bIns="76200" anchor="ctr"/>
          <a:lstStyle/>
          <a:p>
            <a:endParaRPr lang="en-US" sz="3600" dirty="0">
              <a:solidFill>
                <a:schemeClr val="tx1"/>
              </a:solidFill>
              <a:latin typeface="Salesforce Sans"/>
              <a:cs typeface="Salesforce Sans"/>
            </a:endParaRPr>
          </a:p>
        </p:txBody>
      </p:sp>
      <p:sp>
        <p:nvSpPr>
          <p:cNvPr id="7" name="Title 6"/>
          <p:cNvSpPr>
            <a:spLocks noGrp="1"/>
          </p:cNvSpPr>
          <p:nvPr>
            <p:ph type="title"/>
          </p:nvPr>
        </p:nvSpPr>
        <p:spPr/>
        <p:txBody>
          <a:bodyPr/>
          <a:lstStyle/>
          <a:p>
            <a:r>
              <a:rPr lang="en-US" dirty="0" smtClean="0"/>
              <a:t>Manufacturing Customers Love SteelBrick</a:t>
            </a:r>
            <a:endParaRPr lang="en-US" dirty="0"/>
          </a:p>
        </p:txBody>
      </p:sp>
      <p:sp>
        <p:nvSpPr>
          <p:cNvPr id="10" name="Content Placeholder 6"/>
          <p:cNvSpPr txBox="1">
            <a:spLocks/>
          </p:cNvSpPr>
          <p:nvPr/>
        </p:nvSpPr>
        <p:spPr>
          <a:xfrm>
            <a:off x="731482" y="3596640"/>
            <a:ext cx="3112385" cy="2492874"/>
          </a:xfrm>
          <a:prstGeom prst="rect">
            <a:avLst/>
          </a:prstGeom>
        </p:spPr>
        <p:txBody>
          <a:bodyPr/>
          <a:lstStyle>
            <a:lvl1pPr algn="l" rtl="0" eaLnBrk="1" fontAlgn="base" hangingPunct="1">
              <a:spcBef>
                <a:spcPts val="1200"/>
              </a:spcBef>
              <a:spcAft>
                <a:spcPts val="200"/>
              </a:spcAft>
              <a:buClr>
                <a:srgbClr val="7F7F7F"/>
              </a:buClr>
              <a:buSzPct val="100000"/>
              <a:buFont typeface="Arial" charset="0"/>
              <a:buChar char="​"/>
              <a:defRPr lang="en-US" sz="2000" kern="1200" dirty="0">
                <a:solidFill>
                  <a:srgbClr val="5C656A"/>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accent2"/>
              </a:buClr>
              <a:buSzPct val="100000"/>
              <a:buFont typeface="Arial" charset="0"/>
              <a:buChar char="•"/>
              <a:defRPr lang="en-US" kern="1200" dirty="0">
                <a:solidFill>
                  <a:schemeClr val="accent2"/>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accent2"/>
              </a:buClr>
              <a:buSzPct val="100000"/>
              <a:buFont typeface="Arial" charset="0"/>
              <a:buChar char="•"/>
              <a:defRPr lang="en-US" sz="1600" kern="1200" dirty="0">
                <a:solidFill>
                  <a:schemeClr val="accent2"/>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accent2"/>
              </a:buClr>
              <a:buSzPct val="100000"/>
              <a:buFont typeface="Arial" charset="0"/>
              <a:buChar char="•"/>
              <a:defRPr lang="en-US" sz="1400" kern="1200" dirty="0">
                <a:solidFill>
                  <a:schemeClr val="accent2"/>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kern="1200" dirty="0">
                <a:solidFill>
                  <a:srgbClr val="5C656A"/>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600" dirty="0">
                <a:solidFill>
                  <a:schemeClr val="bg1"/>
                </a:solidFill>
              </a:rPr>
              <a:t>“With SteelBrick we were able to roll out three times faster at 50% the cost. We delivered a seamless quoting experience on time to our sales reps and dealer </a:t>
            </a:r>
            <a:r>
              <a:rPr lang="en-US" sz="1600" dirty="0" smtClean="0">
                <a:solidFill>
                  <a:schemeClr val="bg1"/>
                </a:solidFill>
              </a:rPr>
              <a:t>channel.”</a:t>
            </a:r>
          </a:p>
          <a:p>
            <a:r>
              <a:rPr lang="en-US" sz="1600" b="1" dirty="0">
                <a:solidFill>
                  <a:schemeClr val="bg1"/>
                </a:solidFill>
              </a:rPr>
              <a:t>Chris </a:t>
            </a:r>
            <a:r>
              <a:rPr lang="en-US" sz="1600" b="1" dirty="0" err="1">
                <a:solidFill>
                  <a:schemeClr val="bg1"/>
                </a:solidFill>
              </a:rPr>
              <a:t>Osment</a:t>
            </a:r>
            <a:r>
              <a:rPr lang="en-US" sz="1600" b="1" dirty="0">
                <a:solidFill>
                  <a:schemeClr val="bg1"/>
                </a:solidFill>
              </a:rPr>
              <a:t>, </a:t>
            </a:r>
            <a:r>
              <a:rPr lang="en-US" sz="1600" b="1" dirty="0" smtClean="0">
                <a:solidFill>
                  <a:schemeClr val="bg1"/>
                </a:solidFill>
              </a:rPr>
              <a:t/>
            </a:r>
            <a:br>
              <a:rPr lang="en-US" sz="1600" b="1" dirty="0" smtClean="0">
                <a:solidFill>
                  <a:schemeClr val="bg1"/>
                </a:solidFill>
              </a:rPr>
            </a:br>
            <a:r>
              <a:rPr lang="en-US" sz="1600" dirty="0" smtClean="0">
                <a:solidFill>
                  <a:schemeClr val="bg1"/>
                </a:solidFill>
              </a:rPr>
              <a:t>Director </a:t>
            </a:r>
            <a:r>
              <a:rPr lang="en-US" sz="1600" dirty="0">
                <a:solidFill>
                  <a:schemeClr val="bg1"/>
                </a:solidFill>
              </a:rPr>
              <a:t>of </a:t>
            </a:r>
            <a:r>
              <a:rPr lang="en-US" sz="1600" dirty="0" smtClean="0">
                <a:solidFill>
                  <a:schemeClr val="bg1"/>
                </a:solidFill>
              </a:rPr>
              <a:t>Applications</a:t>
            </a:r>
            <a:endParaRPr lang="en-US" sz="1600" dirty="0">
              <a:solidFill>
                <a:schemeClr val="bg1"/>
              </a:solidFill>
            </a:endParaRPr>
          </a:p>
        </p:txBody>
      </p:sp>
      <p:pic>
        <p:nvPicPr>
          <p:cNvPr id="11" name="Picture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392" y="2001575"/>
            <a:ext cx="1361374" cy="1361374"/>
          </a:xfrm>
          <a:prstGeom prst="rect">
            <a:avLst/>
          </a:prstGeom>
          <a:ln>
            <a:noFill/>
          </a:ln>
          <a:effectLst>
            <a:outerShdw blurRad="38100" dist="12700" dir="2700000" algn="tl" rotWithShape="0">
              <a:srgbClr val="333333">
                <a:alpha val="20000"/>
              </a:srgbClr>
            </a:outerShdw>
          </a:effectLst>
        </p:spPr>
      </p:pic>
      <p:grpSp>
        <p:nvGrpSpPr>
          <p:cNvPr id="33" name="Group 32"/>
          <p:cNvGrpSpPr/>
          <p:nvPr/>
        </p:nvGrpSpPr>
        <p:grpSpPr>
          <a:xfrm>
            <a:off x="4684362" y="1755071"/>
            <a:ext cx="47625" cy="4270021"/>
            <a:chOff x="4054475" y="1755071"/>
            <a:chExt cx="47625" cy="4270021"/>
          </a:xfrm>
        </p:grpSpPr>
        <p:sp>
          <p:nvSpPr>
            <p:cNvPr id="31" name="Rectangle 30"/>
            <p:cNvSpPr/>
            <p:nvPr/>
          </p:nvSpPr>
          <p:spPr>
            <a:xfrm rot="10800000" flipH="1" flipV="1">
              <a:off x="4054475" y="1755071"/>
              <a:ext cx="47625" cy="6064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latin typeface="Salesforce Sans"/>
              </a:endParaRPr>
            </a:p>
          </p:txBody>
        </p:sp>
        <p:cxnSp>
          <p:nvCxnSpPr>
            <p:cNvPr id="32" name="Straight Connector 31"/>
            <p:cNvCxnSpPr>
              <a:stCxn id="31" idx="0"/>
            </p:cNvCxnSpPr>
            <p:nvPr/>
          </p:nvCxnSpPr>
          <p:spPr>
            <a:xfrm>
              <a:off x="4078288" y="1755071"/>
              <a:ext cx="23812" cy="4270021"/>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21" name="Picture 20" descr="Mitsubishi-Electri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6678" y="2258724"/>
            <a:ext cx="1564559" cy="476855"/>
          </a:xfrm>
          <a:prstGeom prst="rect">
            <a:avLst/>
          </a:prstGeom>
        </p:spPr>
      </p:pic>
      <p:pic>
        <p:nvPicPr>
          <p:cNvPr id="22" name="Picture 21"/>
          <p:cNvPicPr>
            <a:picLocks noChangeAspect="1"/>
          </p:cNvPicPr>
          <p:nvPr/>
        </p:nvPicPr>
        <p:blipFill>
          <a:blip r:embed="rId4"/>
          <a:stretch>
            <a:fillRect/>
          </a:stretch>
        </p:blipFill>
        <p:spPr>
          <a:xfrm>
            <a:off x="9791497" y="1774754"/>
            <a:ext cx="1594873" cy="548237"/>
          </a:xfrm>
          <a:prstGeom prst="rect">
            <a:avLst/>
          </a:prstGeom>
        </p:spPr>
      </p:pic>
      <p:pic>
        <p:nvPicPr>
          <p:cNvPr id="23" name="Picture 2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479691" y="1950464"/>
            <a:ext cx="1641258" cy="280236"/>
          </a:xfrm>
          <a:prstGeom prst="rect">
            <a:avLst/>
          </a:prstGeom>
        </p:spPr>
      </p:pic>
      <p:pic>
        <p:nvPicPr>
          <p:cNvPr id="24" name="Picture 23"/>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015558" y="2611554"/>
            <a:ext cx="1846876" cy="375703"/>
          </a:xfrm>
          <a:prstGeom prst="rect">
            <a:avLst/>
          </a:prstGeom>
        </p:spPr>
      </p:pic>
      <p:pic>
        <p:nvPicPr>
          <p:cNvPr id="25" name="Picture 24"/>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7284135" y="3464669"/>
            <a:ext cx="1406196" cy="407950"/>
          </a:xfrm>
          <a:prstGeom prst="rect">
            <a:avLst/>
          </a:prstGeom>
        </p:spPr>
      </p:pic>
      <p:pic>
        <p:nvPicPr>
          <p:cNvPr id="26" name="Picture 25" descr="483_logo.jp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067788" y="1970036"/>
            <a:ext cx="1775516" cy="248573"/>
          </a:xfrm>
          <a:prstGeom prst="rect">
            <a:avLst/>
          </a:prstGeom>
        </p:spPr>
      </p:pic>
      <p:pic>
        <p:nvPicPr>
          <p:cNvPr id="27" name="Picture 26"/>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9802669" y="2722988"/>
            <a:ext cx="1743283" cy="301721"/>
          </a:xfrm>
          <a:prstGeom prst="rect">
            <a:avLst/>
          </a:prstGeom>
        </p:spPr>
      </p:pic>
      <p:pic>
        <p:nvPicPr>
          <p:cNvPr id="28" name="Picture 27" descr="imgres.jpg"/>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5494665" y="4223280"/>
            <a:ext cx="1165234" cy="482587"/>
          </a:xfrm>
          <a:prstGeom prst="rect">
            <a:avLst/>
          </a:prstGeom>
        </p:spPr>
      </p:pic>
      <p:pic>
        <p:nvPicPr>
          <p:cNvPr id="29" name="Picture 28" descr="Issey.jpg"/>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8925597" y="3337077"/>
            <a:ext cx="797408" cy="596322"/>
          </a:xfrm>
          <a:prstGeom prst="rect">
            <a:avLst/>
          </a:prstGeom>
        </p:spPr>
      </p:pic>
      <p:pic>
        <p:nvPicPr>
          <p:cNvPr id="30" name="Picture 29" descr="DMF.jp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989251" y="3304451"/>
            <a:ext cx="966868" cy="577802"/>
          </a:xfrm>
          <a:prstGeom prst="rect">
            <a:avLst/>
          </a:prstGeom>
        </p:spPr>
      </p:pic>
      <p:pic>
        <p:nvPicPr>
          <p:cNvPr id="44" name="Picture 43" descr="FLSmidth.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9551916" y="4279874"/>
            <a:ext cx="1381824" cy="374701"/>
          </a:xfrm>
          <a:prstGeom prst="rect">
            <a:avLst/>
          </a:prstGeom>
        </p:spPr>
      </p:pic>
      <p:pic>
        <p:nvPicPr>
          <p:cNvPr id="45" name="Picture 44" descr="Snarter Security.pn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6789478" y="5178719"/>
            <a:ext cx="1848364" cy="436215"/>
          </a:xfrm>
          <a:prstGeom prst="rect">
            <a:avLst/>
          </a:prstGeom>
        </p:spPr>
      </p:pic>
      <p:pic>
        <p:nvPicPr>
          <p:cNvPr id="46" name="Picture 45" descr="Zedi.jpg"/>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9924015" y="3343724"/>
            <a:ext cx="1022127" cy="609147"/>
          </a:xfrm>
          <a:prstGeom prst="rect">
            <a:avLst/>
          </a:prstGeom>
        </p:spPr>
      </p:pic>
      <p:pic>
        <p:nvPicPr>
          <p:cNvPr id="47" name="Picture 46" descr="MobileWood.jpg"/>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067789" y="3311588"/>
            <a:ext cx="615198" cy="612795"/>
          </a:xfrm>
          <a:prstGeom prst="rect">
            <a:avLst/>
          </a:prstGeom>
        </p:spPr>
      </p:pic>
      <p:pic>
        <p:nvPicPr>
          <p:cNvPr id="48" name="Picture 47" descr="HB-Fuller.jpg"/>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9332776" y="5207718"/>
            <a:ext cx="1873407" cy="410762"/>
          </a:xfrm>
          <a:prstGeom prst="rect">
            <a:avLst/>
          </a:prstGeom>
        </p:spPr>
      </p:pic>
      <p:pic>
        <p:nvPicPr>
          <p:cNvPr id="49" name="Picture 48" descr="Dymax.png"/>
          <p:cNvPicPr>
            <a:picLocks noChangeAspect="1"/>
          </p:cNvPicPr>
          <p:nvPr/>
        </p:nvPicPr>
        <p:blipFill rotWithShape="1">
          <a:blip r:embed="rId18" cstate="print">
            <a:extLst>
              <a:ext uri="{28A0092B-C50C-407E-A947-70E740481C1C}">
                <a14:useLocalDpi xmlns:a14="http://schemas.microsoft.com/office/drawing/2010/main"/>
              </a:ext>
            </a:extLst>
          </a:blip>
          <a:srcRect/>
          <a:stretch/>
        </p:blipFill>
        <p:spPr>
          <a:xfrm>
            <a:off x="6996554" y="4289500"/>
            <a:ext cx="2093551" cy="393028"/>
          </a:xfrm>
          <a:prstGeom prst="rect">
            <a:avLst/>
          </a:prstGeom>
        </p:spPr>
      </p:pic>
      <p:pic>
        <p:nvPicPr>
          <p:cNvPr id="50" name="Picture 49" descr="Advanced-Piping-Products.eps"/>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5225326" y="5056139"/>
            <a:ext cx="689158" cy="593896"/>
          </a:xfrm>
          <a:prstGeom prst="rect">
            <a:avLst/>
          </a:prstGeom>
        </p:spPr>
      </p:pic>
      <p:pic>
        <p:nvPicPr>
          <p:cNvPr id="51" name="Picture 50" descr="Logo_honeywell.svg.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455935" y="2664435"/>
            <a:ext cx="1834613" cy="356890"/>
          </a:xfrm>
          <a:prstGeom prst="rect">
            <a:avLst/>
          </a:prstGeom>
        </p:spPr>
      </p:pic>
    </p:spTree>
    <p:extLst>
      <p:ext uri="{BB962C8B-B14F-4D97-AF65-F5344CB8AC3E}">
        <p14:creationId xmlns:p14="http://schemas.microsoft.com/office/powerpoint/2010/main" val="225748956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Placeholder 39" descr="iStock_000017322868Small.jpg"/>
          <p:cNvPicPr>
            <a:picLocks noGrp="1" noChangeAspect="1"/>
          </p:cNvPicPr>
          <p:nvPr>
            <p:ph type="pic" sz="quarter" idx="17"/>
          </p:nvPr>
        </p:nvPicPr>
        <p:blipFill>
          <a:blip r:embed="rId3">
            <a:alphaModFix amt="98000"/>
          </a:blip>
          <a:srcRect t="26545" b="26545"/>
          <a:stretch>
            <a:fillRect/>
          </a:stretch>
        </p:blipFill>
        <p:spPr>
          <a:xfrm>
            <a:off x="-7938" y="0"/>
            <a:ext cx="12204701" cy="3810000"/>
          </a:xfrm>
        </p:spPr>
      </p:pic>
      <p:sp>
        <p:nvSpPr>
          <p:cNvPr id="3" name="Title 2"/>
          <p:cNvSpPr>
            <a:spLocks noGrp="1"/>
          </p:cNvSpPr>
          <p:nvPr>
            <p:ph type="title"/>
          </p:nvPr>
        </p:nvSpPr>
        <p:spPr>
          <a:xfrm>
            <a:off x="169863" y="3646488"/>
            <a:ext cx="12018962" cy="854075"/>
          </a:xfrm>
        </p:spPr>
        <p:txBody>
          <a:bodyPr/>
          <a:lstStyle/>
          <a:p>
            <a:pPr eaLnBrk="1" hangingPunct="1">
              <a:defRPr/>
            </a:pPr>
            <a:r>
              <a:rPr dirty="0" smtClean="0">
                <a:ea typeface="+mj-ea"/>
                <a:cs typeface="+mj-cs"/>
              </a:rPr>
              <a:t>Dexter + Chaney Rebuilds the Partner Experience on Communities</a:t>
            </a:r>
            <a:endParaRPr dirty="0">
              <a:ea typeface="+mj-ea"/>
              <a:cs typeface="+mj-cs"/>
            </a:endParaRPr>
          </a:p>
        </p:txBody>
      </p:sp>
      <p:sp>
        <p:nvSpPr>
          <p:cNvPr id="6" name="Text Placeholder 5"/>
          <p:cNvSpPr>
            <a:spLocks noGrp="1"/>
          </p:cNvSpPr>
          <p:nvPr>
            <p:ph type="body" sz="quarter" idx="20"/>
          </p:nvPr>
        </p:nvSpPr>
        <p:spPr>
          <a:xfrm>
            <a:off x="222250" y="4702175"/>
            <a:ext cx="5710238" cy="1487488"/>
          </a:xfrm>
        </p:spPr>
        <p:txBody>
          <a:bodyPr/>
          <a:lstStyle/>
          <a:p>
            <a:pPr marL="0" indent="0" eaLnBrk="1" hangingPunct="1">
              <a:spcAft>
                <a:spcPts val="1600"/>
              </a:spcAft>
              <a:buFont typeface="Arial" pitchFamily="34" charset="0"/>
              <a:buChar char="​"/>
              <a:defRPr/>
            </a:pPr>
            <a:r>
              <a:rPr sz="1800" dirty="0">
                <a:ea typeface="+mn-ea"/>
                <a:cs typeface="+mn-cs"/>
              </a:rPr>
              <a:t>Construction software company</a:t>
            </a:r>
          </a:p>
          <a:p>
            <a:pPr marL="0" indent="0" eaLnBrk="1" hangingPunct="1">
              <a:spcAft>
                <a:spcPts val="1600"/>
              </a:spcAft>
              <a:buFont typeface="Arial" pitchFamily="34" charset="0"/>
              <a:buChar char="​"/>
              <a:defRPr/>
            </a:pPr>
            <a:r>
              <a:rPr sz="1800" dirty="0">
                <a:ea typeface="+mn-ea"/>
                <a:cs typeface="+mn-cs"/>
              </a:rPr>
              <a:t>Difficult buying process led to lost business</a:t>
            </a:r>
          </a:p>
          <a:p>
            <a:pPr marL="0" indent="0" eaLnBrk="1" hangingPunct="1">
              <a:spcAft>
                <a:spcPts val="1600"/>
              </a:spcAft>
              <a:buFont typeface="Arial" pitchFamily="34" charset="0"/>
              <a:buChar char="​"/>
              <a:defRPr/>
            </a:pPr>
            <a:r>
              <a:rPr sz="1800" dirty="0">
                <a:ea typeface="+mn-ea"/>
                <a:cs typeface="+mn-cs"/>
              </a:rPr>
              <a:t>Partners had to manually call for quotes</a:t>
            </a:r>
          </a:p>
          <a:p>
            <a:pPr marL="0" indent="0" eaLnBrk="1" hangingPunct="1">
              <a:spcAft>
                <a:spcPts val="1600"/>
              </a:spcAft>
              <a:buFont typeface="Arial" pitchFamily="34" charset="0"/>
              <a:buChar char="​"/>
              <a:defRPr/>
            </a:pPr>
            <a:r>
              <a:rPr sz="1800" dirty="0">
                <a:ea typeface="+mn-ea"/>
                <a:cs typeface="+mn-cs"/>
              </a:rPr>
              <a:t>Human error on manual quotes slowed deal cycle </a:t>
            </a:r>
          </a:p>
          <a:p>
            <a:pPr marL="0" indent="0" eaLnBrk="1" hangingPunct="1">
              <a:buFont typeface="Arial" pitchFamily="34" charset="0"/>
              <a:buNone/>
              <a:defRPr/>
            </a:pPr>
            <a:r>
              <a:rPr sz="1800" dirty="0">
                <a:ea typeface="+mn-ea"/>
                <a:cs typeface="+mn-cs"/>
              </a:rPr>
              <a:t> </a:t>
            </a:r>
          </a:p>
          <a:p>
            <a:pPr marL="0" indent="0" eaLnBrk="1" hangingPunct="1">
              <a:buFont typeface="Arial" pitchFamily="34" charset="0"/>
              <a:buChar char="​"/>
              <a:defRPr/>
            </a:pPr>
            <a:endParaRPr sz="1800" dirty="0">
              <a:ea typeface="+mn-ea"/>
              <a:cs typeface="+mn-cs"/>
            </a:endParaRPr>
          </a:p>
          <a:p>
            <a:pPr marL="0" indent="0" eaLnBrk="1" hangingPunct="1">
              <a:buFont typeface="Arial" pitchFamily="34" charset="0"/>
              <a:buChar char="​"/>
              <a:defRPr/>
            </a:pPr>
            <a:endParaRPr sz="1800" dirty="0">
              <a:ea typeface="+mn-ea"/>
              <a:cs typeface="+mn-cs"/>
            </a:endParaRPr>
          </a:p>
        </p:txBody>
      </p:sp>
      <p:sp>
        <p:nvSpPr>
          <p:cNvPr id="7" name="Text Placeholder 6"/>
          <p:cNvSpPr>
            <a:spLocks noGrp="1"/>
          </p:cNvSpPr>
          <p:nvPr>
            <p:ph type="body" sz="quarter" idx="21"/>
          </p:nvPr>
        </p:nvSpPr>
        <p:spPr>
          <a:xfrm>
            <a:off x="5857875" y="4702175"/>
            <a:ext cx="5986463" cy="1514475"/>
          </a:xfrm>
        </p:spPr>
        <p:txBody>
          <a:bodyPr/>
          <a:lstStyle/>
          <a:p>
            <a:pPr marL="0" indent="0" eaLnBrk="1" hangingPunct="1">
              <a:spcAft>
                <a:spcPts val="1600"/>
              </a:spcAft>
              <a:buFont typeface="Arial" pitchFamily="34" charset="0"/>
              <a:buChar char="​"/>
              <a:defRPr/>
            </a:pPr>
            <a:r>
              <a:rPr sz="1800" dirty="0">
                <a:ea typeface="+mn-ea"/>
                <a:cs typeface="+mn-cs"/>
              </a:rPr>
              <a:t>Partner Communities allows for self service quoting</a:t>
            </a:r>
          </a:p>
          <a:p>
            <a:pPr marL="0" indent="0" eaLnBrk="1" hangingPunct="1">
              <a:spcAft>
                <a:spcPts val="1600"/>
              </a:spcAft>
              <a:buFont typeface="Arial" pitchFamily="34" charset="0"/>
              <a:buChar char="​"/>
              <a:defRPr/>
            </a:pPr>
            <a:r>
              <a:rPr sz="1800" dirty="0" smtClean="0">
                <a:ea typeface="+mn-ea"/>
                <a:cs typeface="+mn-cs"/>
              </a:rPr>
              <a:t>SteelBrick </a:t>
            </a:r>
            <a:r>
              <a:rPr sz="1800" dirty="0">
                <a:ea typeface="+mn-ea"/>
                <a:cs typeface="+mn-cs"/>
              </a:rPr>
              <a:t>CPQ for quoting tool </a:t>
            </a:r>
          </a:p>
          <a:p>
            <a:pPr marL="0" indent="0" eaLnBrk="1" hangingPunct="1">
              <a:spcAft>
                <a:spcPts val="1600"/>
              </a:spcAft>
              <a:buFont typeface="Arial" pitchFamily="34" charset="0"/>
              <a:buChar char="​"/>
              <a:defRPr/>
            </a:pPr>
            <a:r>
              <a:rPr sz="1800" dirty="0">
                <a:ea typeface="+mn-ea"/>
                <a:cs typeface="+mn-cs"/>
              </a:rPr>
              <a:t>Gain visibility into channel pipeline and products sold</a:t>
            </a:r>
          </a:p>
          <a:p>
            <a:pPr marL="0" indent="0" eaLnBrk="1" hangingPunct="1">
              <a:spcAft>
                <a:spcPts val="1600"/>
              </a:spcAft>
              <a:buFont typeface="Arial" pitchFamily="34" charset="0"/>
              <a:buChar char="​"/>
              <a:defRPr/>
            </a:pPr>
            <a:r>
              <a:rPr sz="1800" dirty="0">
                <a:ea typeface="+mn-ea"/>
                <a:cs typeface="+mn-cs"/>
              </a:rPr>
              <a:t>Partners can buy more efficiently and collaborate</a:t>
            </a:r>
          </a:p>
        </p:txBody>
      </p:sp>
      <p:pic>
        <p:nvPicPr>
          <p:cNvPr id="48" name="Picture Placeholder 47" descr="DCI_Green_Final_pc_cropped.jpg"/>
          <p:cNvPicPr>
            <a:picLocks noGrp="1" noChangeAspect="1"/>
          </p:cNvPicPr>
          <p:nvPr>
            <p:ph type="pic" sz="quarter" idx="19"/>
          </p:nvPr>
        </p:nvPicPr>
        <p:blipFill>
          <a:blip r:embed="rId4">
            <a:extLst>
              <a:ext uri="{28A0092B-C50C-407E-A947-70E740481C1C}">
                <a14:useLocalDpi xmlns:a14="http://schemas.microsoft.com/office/drawing/2010/main" val="0"/>
              </a:ext>
            </a:extLst>
          </a:blip>
          <a:srcRect t="-2580" b="-2580"/>
          <a:stretch>
            <a:fillRect/>
          </a:stretch>
        </p:blipFill>
        <p:spPr bwMode="auto">
          <a:xfrm>
            <a:off x="82550" y="3049588"/>
            <a:ext cx="3127375" cy="676275"/>
          </a:xfrm>
          <a:effectLst>
            <a:outerShdw blurRad="63500" dist="38100" dir="2700000" algn="tl" rotWithShape="0">
              <a:srgbClr val="000000">
                <a:alpha val="39999"/>
              </a:srgbClr>
            </a:outerShdw>
          </a:effectLst>
        </p:spPr>
      </p:pic>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1"/>
          </p:nvPr>
        </p:nvSpPr>
        <p:spPr>
          <a:xfrm>
            <a:off x="4381499" y="1875245"/>
            <a:ext cx="7217833" cy="4223766"/>
          </a:xfrm>
        </p:spPr>
        <p:txBody>
          <a:bodyPr/>
          <a:lstStyle/>
          <a:p>
            <a:r>
              <a:rPr lang="en-US" sz="1600" b="1" dirty="0" smtClean="0"/>
              <a:t>Challenge</a:t>
            </a:r>
            <a:endParaRPr lang="en-US" sz="1600" b="1" dirty="0"/>
          </a:p>
          <a:p>
            <a:pPr marL="285750" indent="-285750">
              <a:buFont typeface="Arial"/>
              <a:buChar char="•"/>
            </a:pPr>
            <a:r>
              <a:rPr lang="en-US" sz="1400" dirty="0"/>
              <a:t>Direct rep spending time too much time creating quotes for the resellers instead of actually selling</a:t>
            </a:r>
            <a:r>
              <a:rPr lang="en-US" sz="1400" dirty="0" smtClean="0"/>
              <a:t>. </a:t>
            </a:r>
          </a:p>
          <a:p>
            <a:pPr marL="285750" indent="-285750">
              <a:buFont typeface="Arial"/>
              <a:buChar char="•"/>
            </a:pPr>
            <a:r>
              <a:rPr lang="en-US" sz="1400" dirty="0" smtClean="0"/>
              <a:t>Direct reps and </a:t>
            </a:r>
            <a:r>
              <a:rPr lang="en-US" sz="1400" dirty="0"/>
              <a:t>resellers were sending conflicting or duplicate quotes out to prospects creating </a:t>
            </a:r>
            <a:r>
              <a:rPr lang="en-US" sz="1400" dirty="0" smtClean="0"/>
              <a:t>confusion and slowing down sales cycle. </a:t>
            </a:r>
          </a:p>
          <a:p>
            <a:pPr marL="285750" indent="-285750">
              <a:buFont typeface="Arial"/>
              <a:buChar char="•"/>
            </a:pPr>
            <a:r>
              <a:rPr lang="en-US" sz="1400" dirty="0" smtClean="0"/>
              <a:t>Requiring the direct </a:t>
            </a:r>
            <a:r>
              <a:rPr lang="en-US" sz="1400" dirty="0"/>
              <a:t>rep </a:t>
            </a:r>
            <a:r>
              <a:rPr lang="en-US" sz="1400" dirty="0" smtClean="0"/>
              <a:t>to be involved </a:t>
            </a:r>
            <a:r>
              <a:rPr lang="en-US" sz="1400" dirty="0"/>
              <a:t>in every single deal in increased quote turn around </a:t>
            </a:r>
            <a:r>
              <a:rPr lang="en-US" sz="1400" dirty="0" smtClean="0"/>
              <a:t>time. </a:t>
            </a:r>
            <a:endParaRPr lang="en-US" sz="1400" dirty="0"/>
          </a:p>
          <a:p>
            <a:r>
              <a:rPr lang="en-US" sz="1600" b="1" dirty="0" smtClean="0"/>
              <a:t>Result </a:t>
            </a:r>
          </a:p>
          <a:p>
            <a:pPr marL="342900" indent="-342900">
              <a:lnSpc>
                <a:spcPct val="50000"/>
              </a:lnSpc>
              <a:buFont typeface="Arial"/>
              <a:buChar char="•"/>
            </a:pPr>
            <a:r>
              <a:rPr lang="en-US" sz="1400" dirty="0" smtClean="0"/>
              <a:t>10% decrease in sales ops support cases </a:t>
            </a:r>
          </a:p>
          <a:p>
            <a:pPr marL="342900" indent="-342900">
              <a:lnSpc>
                <a:spcPct val="50000"/>
              </a:lnSpc>
              <a:buFont typeface="Arial"/>
              <a:buChar char="•"/>
            </a:pPr>
            <a:r>
              <a:rPr lang="en-US" sz="1400" dirty="0" smtClean="0"/>
              <a:t>1000+ man hours saved per quarter </a:t>
            </a:r>
          </a:p>
          <a:p>
            <a:pPr marL="342900" indent="-342900">
              <a:lnSpc>
                <a:spcPct val="50000"/>
              </a:lnSpc>
              <a:buFont typeface="Arial"/>
              <a:buChar char="•"/>
            </a:pPr>
            <a:r>
              <a:rPr lang="en-US" sz="1400" dirty="0" smtClean="0"/>
              <a:t>2x improvement in quote turn around time </a:t>
            </a:r>
          </a:p>
          <a:p>
            <a:pPr marL="342900" indent="-342900">
              <a:lnSpc>
                <a:spcPct val="50000"/>
              </a:lnSpc>
              <a:buFont typeface="Arial"/>
              <a:buChar char="•"/>
            </a:pPr>
            <a:r>
              <a:rPr lang="en-US" sz="1400" dirty="0" smtClean="0"/>
              <a:t>6% increase in quote volume </a:t>
            </a:r>
          </a:p>
          <a:p>
            <a:pPr marL="342900" indent="-342900">
              <a:lnSpc>
                <a:spcPct val="50000"/>
              </a:lnSpc>
              <a:buFont typeface="Arial"/>
              <a:buChar char="•"/>
            </a:pPr>
            <a:r>
              <a:rPr lang="en-US" sz="1400" dirty="0" smtClean="0"/>
              <a:t>22% reduction in quote approval time</a:t>
            </a:r>
          </a:p>
          <a:p>
            <a:pPr marL="342900" indent="-342900">
              <a:buFont typeface="Arial"/>
              <a:buChar char="•"/>
            </a:pPr>
            <a:endParaRPr lang="en-US" sz="1400" dirty="0"/>
          </a:p>
        </p:txBody>
      </p:sp>
      <p:sp>
        <p:nvSpPr>
          <p:cNvPr id="6" name="Title 5"/>
          <p:cNvSpPr>
            <a:spLocks noGrp="1"/>
          </p:cNvSpPr>
          <p:nvPr>
            <p:ph type="title"/>
          </p:nvPr>
        </p:nvSpPr>
        <p:spPr/>
        <p:txBody>
          <a:bodyPr/>
          <a:lstStyle/>
          <a:p>
            <a:r>
              <a:rPr lang="en-US" dirty="0" smtClean="0"/>
              <a:t>Industry Use Case: High Tech </a:t>
            </a:r>
            <a:endParaRPr lang="en-US" dirty="0"/>
          </a:p>
        </p:txBody>
      </p:sp>
      <p:sp>
        <p:nvSpPr>
          <p:cNvPr id="8" name="Content Placeholder 7"/>
          <p:cNvSpPr>
            <a:spLocks noGrp="1"/>
          </p:cNvSpPr>
          <p:nvPr>
            <p:ph sz="quarter" idx="13"/>
          </p:nvPr>
        </p:nvSpPr>
        <p:spPr>
          <a:xfrm>
            <a:off x="509845" y="2318518"/>
            <a:ext cx="3272367" cy="4224201"/>
          </a:xfrm>
        </p:spPr>
        <p:txBody>
          <a:bodyPr/>
          <a:lstStyle/>
          <a:p>
            <a:r>
              <a:rPr lang="en-US" sz="1400" dirty="0" smtClean="0"/>
              <a:t>Nimble Storage </a:t>
            </a:r>
          </a:p>
          <a:p>
            <a:r>
              <a:rPr lang="en-US" sz="1600" b="1" dirty="0" smtClean="0"/>
              <a:t>Segment </a:t>
            </a:r>
          </a:p>
          <a:p>
            <a:r>
              <a:rPr lang="en-US" sz="1400" dirty="0" smtClean="0"/>
              <a:t>150 direct sales, 750 resellers </a:t>
            </a:r>
          </a:p>
          <a:p>
            <a:pPr>
              <a:lnSpc>
                <a:spcPct val="50000"/>
              </a:lnSpc>
              <a:buNone/>
            </a:pPr>
            <a:endParaRPr lang="en-US" sz="1400" dirty="0" smtClean="0"/>
          </a:p>
          <a:p>
            <a:pPr>
              <a:lnSpc>
                <a:spcPct val="50000"/>
              </a:lnSpc>
              <a:buNone/>
            </a:pPr>
            <a:r>
              <a:rPr lang="en-US" sz="1600" b="1" dirty="0" smtClean="0"/>
              <a:t>Sales Model </a:t>
            </a:r>
          </a:p>
          <a:p>
            <a:pPr>
              <a:lnSpc>
                <a:spcPct val="50000"/>
              </a:lnSpc>
              <a:buNone/>
            </a:pPr>
            <a:r>
              <a:rPr lang="en-US" sz="1400" dirty="0" smtClean="0"/>
              <a:t>Direct &amp; Resellers </a:t>
            </a:r>
            <a:endParaRPr lang="en-US" sz="1400" dirty="0"/>
          </a:p>
        </p:txBody>
      </p:sp>
      <p:sp>
        <p:nvSpPr>
          <p:cNvPr id="9" name="Text Placeholder 8"/>
          <p:cNvSpPr>
            <a:spLocks noGrp="1"/>
          </p:cNvSpPr>
          <p:nvPr>
            <p:ph type="body" sz="quarter" idx="16"/>
          </p:nvPr>
        </p:nvSpPr>
        <p:spPr/>
        <p:txBody>
          <a:bodyPr/>
          <a:lstStyle/>
          <a:p>
            <a:r>
              <a:rPr lang="en-US" dirty="0" smtClean="0"/>
              <a:t>Data storage provider who sells through direct and reseller channel  </a:t>
            </a:r>
            <a:endParaRPr lang="en-US" dirty="0"/>
          </a:p>
        </p:txBody>
      </p:sp>
      <p:pic>
        <p:nvPicPr>
          <p:cNvPr id="4" name="Picture 3"/>
          <p:cNvPicPr>
            <a:picLocks noChangeAspect="1"/>
          </p:cNvPicPr>
          <p:nvPr/>
        </p:nvPicPr>
        <p:blipFill rotWithShape="1">
          <a:blip r:embed="rId2"/>
          <a:srcRect t="19982" b="22129"/>
          <a:stretch/>
        </p:blipFill>
        <p:spPr>
          <a:xfrm>
            <a:off x="234283" y="1664415"/>
            <a:ext cx="3267616" cy="558776"/>
          </a:xfrm>
          <a:prstGeom prst="rect">
            <a:avLst/>
          </a:prstGeom>
        </p:spPr>
      </p:pic>
      <p:grpSp>
        <p:nvGrpSpPr>
          <p:cNvPr id="10" name="Group 9"/>
          <p:cNvGrpSpPr/>
          <p:nvPr/>
        </p:nvGrpSpPr>
        <p:grpSpPr>
          <a:xfrm>
            <a:off x="869842" y="5622019"/>
            <a:ext cx="2033330" cy="1093062"/>
            <a:chOff x="869842" y="5622019"/>
            <a:chExt cx="2033330" cy="1093062"/>
          </a:xfrm>
        </p:grpSpPr>
        <p:sp>
          <p:nvSpPr>
            <p:cNvPr id="11" name="Shape 413"/>
            <p:cNvSpPr/>
            <p:nvPr/>
          </p:nvSpPr>
          <p:spPr>
            <a:xfrm>
              <a:off x="2111990" y="5627306"/>
              <a:ext cx="650078" cy="6728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B60F"/>
            </a:solidFill>
            <a:ln w="12700" cap="flat">
              <a:noFill/>
              <a:miter lim="400000"/>
            </a:ln>
            <a:effectLst/>
          </p:spPr>
          <p:txBody>
            <a:bodyPr wrap="square" lIns="76200" tIns="76200" rIns="76200" bIns="76200" numCol="1" anchor="ctr">
              <a:noAutofit/>
            </a:bodyPr>
            <a:lstStyle/>
            <a:p>
              <a:pPr lvl="0" algn="ctr"/>
              <a:endParaRPr sz="800">
                <a:solidFill>
                  <a:schemeClr val="accent2"/>
                </a:solidFill>
              </a:endParaRPr>
            </a:p>
          </p:txBody>
        </p:sp>
        <p:pic>
          <p:nvPicPr>
            <p:cNvPr id="12" name="Community_Icon_White.png"/>
            <p:cNvPicPr/>
            <p:nvPr/>
          </p:nvPicPr>
          <p:blipFill>
            <a:blip r:embed="rId3">
              <a:extLst/>
            </a:blip>
            <a:stretch>
              <a:fillRect/>
            </a:stretch>
          </p:blipFill>
          <p:spPr>
            <a:xfrm>
              <a:off x="2218706" y="5771378"/>
              <a:ext cx="428986" cy="378928"/>
            </a:xfrm>
            <a:prstGeom prst="rect">
              <a:avLst/>
            </a:prstGeom>
            <a:ln w="12700" cap="flat">
              <a:noFill/>
              <a:miter lim="400000"/>
            </a:ln>
            <a:effectLst/>
          </p:spPr>
        </p:pic>
        <p:sp>
          <p:nvSpPr>
            <p:cNvPr id="13" name="Shape 404"/>
            <p:cNvSpPr/>
            <p:nvPr/>
          </p:nvSpPr>
          <p:spPr>
            <a:xfrm>
              <a:off x="924797" y="5622019"/>
              <a:ext cx="648156" cy="66692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18FDE"/>
            </a:solidFill>
            <a:ln w="12700" cap="flat">
              <a:noFill/>
              <a:miter lim="400000"/>
            </a:ln>
            <a:effectLst/>
          </p:spPr>
          <p:txBody>
            <a:bodyPr wrap="square" lIns="0" tIns="0" rIns="0" bIns="0" numCol="1" anchor="ctr">
              <a:noAutofit/>
            </a:bodyPr>
            <a:lstStyle/>
            <a:p>
              <a:pPr lvl="0" algn="ctr"/>
              <a:endParaRPr sz="800">
                <a:solidFill>
                  <a:schemeClr val="accent2"/>
                </a:solidFill>
              </a:endParaRPr>
            </a:p>
          </p:txBody>
        </p:sp>
        <p:pic>
          <p:nvPicPr>
            <p:cNvPr id="14" name="Sales_Icon_White.png"/>
            <p:cNvPicPr/>
            <p:nvPr/>
          </p:nvPicPr>
          <p:blipFill>
            <a:blip r:embed="rId4">
              <a:extLst/>
            </a:blip>
            <a:stretch>
              <a:fillRect/>
            </a:stretch>
          </p:blipFill>
          <p:spPr>
            <a:xfrm>
              <a:off x="1127482" y="5758080"/>
              <a:ext cx="253550" cy="394085"/>
            </a:xfrm>
            <a:prstGeom prst="rect">
              <a:avLst/>
            </a:prstGeom>
            <a:ln w="12700" cap="flat">
              <a:noFill/>
              <a:miter lim="400000"/>
            </a:ln>
            <a:effectLst/>
          </p:spPr>
        </p:pic>
        <p:sp>
          <p:nvSpPr>
            <p:cNvPr id="15" name="Shape 390"/>
            <p:cNvSpPr/>
            <p:nvPr/>
          </p:nvSpPr>
          <p:spPr>
            <a:xfrm>
              <a:off x="1929767" y="6423725"/>
              <a:ext cx="973405" cy="29135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3600"/>
              </a:lvl1pPr>
            </a:lstStyle>
            <a:p>
              <a:pPr lvl="0" algn="ctr">
                <a:defRPr sz="1800">
                  <a:solidFill>
                    <a:srgbClr val="000000"/>
                  </a:solidFill>
                </a:defRPr>
              </a:pPr>
              <a:r>
                <a:rPr sz="1200" dirty="0" smtClean="0">
                  <a:solidFill>
                    <a:schemeClr val="accent2"/>
                  </a:solidFill>
                </a:rPr>
                <a:t>Community</a:t>
              </a:r>
              <a:r>
                <a:rPr lang="en-US" sz="1200" dirty="0" smtClean="0">
                  <a:solidFill>
                    <a:schemeClr val="accent2"/>
                  </a:solidFill>
                </a:rPr>
                <a:t> Cloud</a:t>
              </a:r>
              <a:endParaRPr sz="1200" dirty="0">
                <a:solidFill>
                  <a:schemeClr val="accent2"/>
                </a:solidFill>
              </a:endParaRPr>
            </a:p>
          </p:txBody>
        </p:sp>
        <p:sp>
          <p:nvSpPr>
            <p:cNvPr id="16" name="Shape 387"/>
            <p:cNvSpPr/>
            <p:nvPr/>
          </p:nvSpPr>
          <p:spPr>
            <a:xfrm>
              <a:off x="869842" y="6411396"/>
              <a:ext cx="633520" cy="29135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3600"/>
              </a:lvl1pPr>
            </a:lstStyle>
            <a:p>
              <a:pPr lvl="0" algn="ctr">
                <a:defRPr sz="1800">
                  <a:solidFill>
                    <a:srgbClr val="000000"/>
                  </a:solidFill>
                </a:defRPr>
              </a:pPr>
              <a:r>
                <a:rPr sz="1200" dirty="0" smtClean="0">
                  <a:solidFill>
                    <a:schemeClr val="accent2"/>
                  </a:solidFill>
                </a:rPr>
                <a:t>Sales</a:t>
              </a:r>
              <a:r>
                <a:rPr lang="en-US" sz="1200" dirty="0" smtClean="0">
                  <a:solidFill>
                    <a:schemeClr val="accent2"/>
                  </a:solidFill>
                </a:rPr>
                <a:t> Cloud</a:t>
              </a:r>
              <a:endParaRPr sz="1200" dirty="0">
                <a:solidFill>
                  <a:schemeClr val="accent2"/>
                </a:solidFill>
              </a:endParaRPr>
            </a:p>
          </p:txBody>
        </p:sp>
      </p:grpSp>
    </p:spTree>
    <p:extLst>
      <p:ext uri="{BB962C8B-B14F-4D97-AF65-F5344CB8AC3E}">
        <p14:creationId xmlns:p14="http://schemas.microsoft.com/office/powerpoint/2010/main" val="324186147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1"/>
          </p:nvPr>
        </p:nvSpPr>
        <p:spPr>
          <a:xfrm>
            <a:off x="4177827" y="1808397"/>
            <a:ext cx="7977575" cy="5277296"/>
          </a:xfrm>
        </p:spPr>
        <p:txBody>
          <a:bodyPr/>
          <a:lstStyle/>
          <a:p>
            <a:r>
              <a:rPr lang="en-US" sz="1600" b="1" dirty="0" smtClean="0"/>
              <a:t>Challenge</a:t>
            </a:r>
            <a:endParaRPr lang="en-US" sz="1600" b="1" dirty="0"/>
          </a:p>
          <a:p>
            <a:pPr marL="285750" indent="-285750">
              <a:buFont typeface="Arial"/>
              <a:buChar char="•"/>
            </a:pPr>
            <a:r>
              <a:rPr lang="en-US" sz="1400" dirty="0"/>
              <a:t>I</a:t>
            </a:r>
            <a:r>
              <a:rPr lang="en-US" sz="1400" dirty="0" smtClean="0"/>
              <a:t>nformation </a:t>
            </a:r>
            <a:r>
              <a:rPr lang="en-US" sz="1400" dirty="0"/>
              <a:t>for quotes was gathered through various avenues, including hand-drawn faxes, emailed PDFs, and </a:t>
            </a:r>
            <a:r>
              <a:rPr lang="en-US" sz="1400" i="1" dirty="0"/>
              <a:t>240 versions of Excel </a:t>
            </a:r>
            <a:r>
              <a:rPr lang="en-US" sz="1400" i="1" dirty="0" smtClean="0"/>
              <a:t>spreadsheets</a:t>
            </a:r>
            <a:endParaRPr lang="en-US" sz="1400" dirty="0"/>
          </a:p>
          <a:p>
            <a:pPr marL="285750" indent="-285750">
              <a:buFont typeface="Arial"/>
              <a:buChar char="•"/>
            </a:pPr>
            <a:r>
              <a:rPr lang="en-US" sz="1400" dirty="0" smtClean="0"/>
              <a:t>Inventory </a:t>
            </a:r>
            <a:r>
              <a:rPr lang="en-US" sz="1400" dirty="0"/>
              <a:t>gaps arose and revenues were unpredictable </a:t>
            </a:r>
            <a:r>
              <a:rPr lang="en-US" sz="1400" dirty="0" smtClean="0"/>
              <a:t>  </a:t>
            </a:r>
          </a:p>
          <a:p>
            <a:pPr marL="285750" indent="-285750">
              <a:buFont typeface="Arial"/>
              <a:buChar char="•"/>
            </a:pPr>
            <a:r>
              <a:rPr lang="en-US" sz="1400" dirty="0"/>
              <a:t>L</a:t>
            </a:r>
            <a:r>
              <a:rPr lang="en-US" sz="1400" dirty="0" smtClean="0"/>
              <a:t>engthy </a:t>
            </a:r>
            <a:r>
              <a:rPr lang="en-US" sz="1400" dirty="0"/>
              <a:t>sales cycle times, decreased productivity among sales </a:t>
            </a:r>
            <a:r>
              <a:rPr lang="en-US" sz="1400" dirty="0" smtClean="0"/>
              <a:t>reps</a:t>
            </a:r>
            <a:endParaRPr lang="en-US" sz="1400" dirty="0"/>
          </a:p>
          <a:p>
            <a:pPr marL="285750" indent="-285750">
              <a:buFont typeface="Arial"/>
              <a:buChar char="•"/>
            </a:pPr>
            <a:r>
              <a:rPr lang="en-US" sz="1400" dirty="0"/>
              <a:t>L</a:t>
            </a:r>
            <a:r>
              <a:rPr lang="en-US" sz="1400" dirty="0" smtClean="0"/>
              <a:t>oss </a:t>
            </a:r>
            <a:r>
              <a:rPr lang="en-US" sz="1400" dirty="0"/>
              <a:t>of business opportunities that demanded immediate return of </a:t>
            </a:r>
            <a:r>
              <a:rPr lang="en-US" sz="1400" dirty="0" smtClean="0"/>
              <a:t>quotes</a:t>
            </a:r>
            <a:endParaRPr lang="en-US" sz="1400" dirty="0"/>
          </a:p>
          <a:p>
            <a:r>
              <a:rPr lang="en-US" sz="1600" b="1" dirty="0" smtClean="0"/>
              <a:t>Result </a:t>
            </a:r>
          </a:p>
          <a:p>
            <a:pPr marL="342900" indent="-342900">
              <a:buFont typeface="Arial"/>
              <a:buChar char="•"/>
            </a:pPr>
            <a:r>
              <a:rPr lang="en-US" sz="1400" dirty="0"/>
              <a:t>Decreased sales cycle time by 1000</a:t>
            </a:r>
            <a:r>
              <a:rPr lang="en-US" sz="1400" dirty="0" smtClean="0"/>
              <a:t>% </a:t>
            </a:r>
            <a:r>
              <a:rPr lang="en-US" sz="1400" dirty="0"/>
              <a:t>quote approval time reduced from 2 days to 2 hours </a:t>
            </a:r>
          </a:p>
          <a:p>
            <a:pPr marL="342900" indent="-342900">
              <a:buFont typeface="Arial"/>
              <a:buChar char="•"/>
            </a:pPr>
            <a:r>
              <a:rPr lang="en-US" sz="1400" dirty="0"/>
              <a:t>Increased documentation of proposals by 30% </a:t>
            </a:r>
          </a:p>
          <a:p>
            <a:pPr marL="342900" indent="-342900">
              <a:buFont typeface="Arial"/>
              <a:buChar char="•"/>
            </a:pPr>
            <a:r>
              <a:rPr lang="en-US" sz="1400" dirty="0"/>
              <a:t>Improved sales pipeline </a:t>
            </a:r>
            <a:r>
              <a:rPr lang="en-US" sz="1400" dirty="0" smtClean="0"/>
              <a:t>visibility, </a:t>
            </a:r>
            <a:r>
              <a:rPr lang="en-US" sz="1400" dirty="0"/>
              <a:t>closed inventory gaps, made revenues more predictable </a:t>
            </a:r>
          </a:p>
          <a:p>
            <a:pPr marL="342900" indent="-342900">
              <a:buFont typeface="Arial"/>
              <a:buChar char="•"/>
            </a:pPr>
            <a:r>
              <a:rPr lang="en-US" sz="1400" dirty="0"/>
              <a:t>Cut quote pricing </a:t>
            </a:r>
            <a:r>
              <a:rPr lang="en-US" sz="1400" dirty="0" smtClean="0"/>
              <a:t>verification </a:t>
            </a:r>
            <a:r>
              <a:rPr lang="en-US" sz="1400" dirty="0"/>
              <a:t>time by 12 hours / week </a:t>
            </a:r>
            <a:endParaRPr lang="en-US" sz="1400" dirty="0" smtClean="0"/>
          </a:p>
        </p:txBody>
      </p:sp>
      <p:sp>
        <p:nvSpPr>
          <p:cNvPr id="6" name="Title 5"/>
          <p:cNvSpPr>
            <a:spLocks noGrp="1"/>
          </p:cNvSpPr>
          <p:nvPr>
            <p:ph type="title"/>
          </p:nvPr>
        </p:nvSpPr>
        <p:spPr/>
        <p:txBody>
          <a:bodyPr/>
          <a:lstStyle/>
          <a:p>
            <a:r>
              <a:rPr lang="en-US" dirty="0" smtClean="0"/>
              <a:t>Industry Use Case: Manufacturing  </a:t>
            </a:r>
            <a:endParaRPr lang="en-US" dirty="0"/>
          </a:p>
        </p:txBody>
      </p:sp>
      <p:sp>
        <p:nvSpPr>
          <p:cNvPr id="8" name="Content Placeholder 7"/>
          <p:cNvSpPr>
            <a:spLocks noGrp="1"/>
          </p:cNvSpPr>
          <p:nvPr>
            <p:ph sz="quarter" idx="13"/>
          </p:nvPr>
        </p:nvSpPr>
        <p:spPr>
          <a:xfrm>
            <a:off x="526556" y="3726662"/>
            <a:ext cx="2765575" cy="969289"/>
          </a:xfrm>
        </p:spPr>
        <p:txBody>
          <a:bodyPr/>
          <a:lstStyle/>
          <a:p>
            <a:pPr>
              <a:buNone/>
            </a:pPr>
            <a:r>
              <a:rPr lang="en-US" sz="1600" b="1" dirty="0" smtClean="0"/>
              <a:t>Segment: </a:t>
            </a:r>
            <a:r>
              <a:rPr lang="en-US" sz="1600" dirty="0" smtClean="0"/>
              <a:t>GB</a:t>
            </a:r>
          </a:p>
          <a:p>
            <a:pPr>
              <a:buNone/>
            </a:pPr>
            <a:r>
              <a:rPr lang="en-US" sz="1600" b="1" dirty="0" smtClean="0"/>
              <a:t>HQ:  </a:t>
            </a:r>
            <a:r>
              <a:rPr lang="en-US" sz="1600" dirty="0" smtClean="0"/>
              <a:t>Lawrenceville, GA </a:t>
            </a:r>
          </a:p>
          <a:p>
            <a:pPr>
              <a:lnSpc>
                <a:spcPct val="50000"/>
              </a:lnSpc>
              <a:buNone/>
            </a:pPr>
            <a:endParaRPr lang="en-US" sz="1400" dirty="0" smtClean="0"/>
          </a:p>
          <a:p>
            <a:pPr>
              <a:lnSpc>
                <a:spcPct val="50000"/>
              </a:lnSpc>
              <a:buNone/>
            </a:pPr>
            <a:r>
              <a:rPr lang="en-US" sz="1600" b="1" dirty="0" smtClean="0"/>
              <a:t>Sales Model </a:t>
            </a:r>
          </a:p>
          <a:p>
            <a:pPr>
              <a:lnSpc>
                <a:spcPct val="50000"/>
              </a:lnSpc>
              <a:buNone/>
            </a:pPr>
            <a:r>
              <a:rPr lang="en-US" sz="1600" dirty="0" smtClean="0"/>
              <a:t>Direct &amp; Resellers </a:t>
            </a:r>
            <a:endParaRPr lang="en-US" sz="1600" dirty="0"/>
          </a:p>
        </p:txBody>
      </p:sp>
      <p:sp>
        <p:nvSpPr>
          <p:cNvPr id="9" name="Text Placeholder 8"/>
          <p:cNvSpPr>
            <a:spLocks noGrp="1"/>
          </p:cNvSpPr>
          <p:nvPr>
            <p:ph type="body" sz="quarter" idx="16"/>
          </p:nvPr>
        </p:nvSpPr>
        <p:spPr/>
        <p:txBody>
          <a:bodyPr/>
          <a:lstStyle/>
          <a:p>
            <a:r>
              <a:rPr lang="en-US" dirty="0" smtClean="0"/>
              <a:t>Manufacturer who sells through direct and through the channel  </a:t>
            </a:r>
            <a:endParaRPr lang="en-US" dirty="0"/>
          </a:p>
        </p:txBody>
      </p:sp>
      <p:grpSp>
        <p:nvGrpSpPr>
          <p:cNvPr id="2" name="Group 1"/>
          <p:cNvGrpSpPr/>
          <p:nvPr/>
        </p:nvGrpSpPr>
        <p:grpSpPr>
          <a:xfrm>
            <a:off x="869842" y="5622019"/>
            <a:ext cx="2033330" cy="1093062"/>
            <a:chOff x="869842" y="5622019"/>
            <a:chExt cx="2033330" cy="1093062"/>
          </a:xfrm>
        </p:grpSpPr>
        <p:sp>
          <p:nvSpPr>
            <p:cNvPr id="10" name="Shape 413"/>
            <p:cNvSpPr/>
            <p:nvPr/>
          </p:nvSpPr>
          <p:spPr>
            <a:xfrm>
              <a:off x="2111990" y="5627306"/>
              <a:ext cx="650078" cy="6728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B60F"/>
            </a:solidFill>
            <a:ln w="12700" cap="flat">
              <a:noFill/>
              <a:miter lim="400000"/>
            </a:ln>
            <a:effectLst/>
          </p:spPr>
          <p:txBody>
            <a:bodyPr wrap="square" lIns="76200" tIns="76200" rIns="76200" bIns="76200" numCol="1" anchor="ctr">
              <a:noAutofit/>
            </a:bodyPr>
            <a:lstStyle/>
            <a:p>
              <a:pPr lvl="0" algn="ctr"/>
              <a:endParaRPr sz="800">
                <a:solidFill>
                  <a:schemeClr val="accent2"/>
                </a:solidFill>
              </a:endParaRPr>
            </a:p>
          </p:txBody>
        </p:sp>
        <p:pic>
          <p:nvPicPr>
            <p:cNvPr id="11" name="Community_Icon_White.png"/>
            <p:cNvPicPr/>
            <p:nvPr/>
          </p:nvPicPr>
          <p:blipFill>
            <a:blip r:embed="rId2">
              <a:extLst/>
            </a:blip>
            <a:stretch>
              <a:fillRect/>
            </a:stretch>
          </p:blipFill>
          <p:spPr>
            <a:xfrm>
              <a:off x="2218706" y="5771378"/>
              <a:ext cx="428986" cy="378928"/>
            </a:xfrm>
            <a:prstGeom prst="rect">
              <a:avLst/>
            </a:prstGeom>
            <a:ln w="12700" cap="flat">
              <a:noFill/>
              <a:miter lim="400000"/>
            </a:ln>
            <a:effectLst/>
          </p:spPr>
        </p:pic>
        <p:sp>
          <p:nvSpPr>
            <p:cNvPr id="12" name="Shape 404"/>
            <p:cNvSpPr/>
            <p:nvPr/>
          </p:nvSpPr>
          <p:spPr>
            <a:xfrm>
              <a:off x="924797" y="5622019"/>
              <a:ext cx="648156" cy="66692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18FDE"/>
            </a:solidFill>
            <a:ln w="12700" cap="flat">
              <a:noFill/>
              <a:miter lim="400000"/>
            </a:ln>
            <a:effectLst/>
          </p:spPr>
          <p:txBody>
            <a:bodyPr wrap="square" lIns="0" tIns="0" rIns="0" bIns="0" numCol="1" anchor="ctr">
              <a:noAutofit/>
            </a:bodyPr>
            <a:lstStyle/>
            <a:p>
              <a:pPr lvl="0" algn="ctr"/>
              <a:endParaRPr sz="800">
                <a:solidFill>
                  <a:schemeClr val="accent2"/>
                </a:solidFill>
              </a:endParaRPr>
            </a:p>
          </p:txBody>
        </p:sp>
        <p:pic>
          <p:nvPicPr>
            <p:cNvPr id="13" name="Sales_Icon_White.png"/>
            <p:cNvPicPr/>
            <p:nvPr/>
          </p:nvPicPr>
          <p:blipFill>
            <a:blip r:embed="rId3">
              <a:extLst/>
            </a:blip>
            <a:stretch>
              <a:fillRect/>
            </a:stretch>
          </p:blipFill>
          <p:spPr>
            <a:xfrm>
              <a:off x="1127482" y="5758080"/>
              <a:ext cx="253550" cy="394085"/>
            </a:xfrm>
            <a:prstGeom prst="rect">
              <a:avLst/>
            </a:prstGeom>
            <a:ln w="12700" cap="flat">
              <a:noFill/>
              <a:miter lim="400000"/>
            </a:ln>
            <a:effectLst/>
          </p:spPr>
        </p:pic>
        <p:sp>
          <p:nvSpPr>
            <p:cNvPr id="14" name="Shape 390"/>
            <p:cNvSpPr/>
            <p:nvPr/>
          </p:nvSpPr>
          <p:spPr>
            <a:xfrm>
              <a:off x="1929767" y="6423725"/>
              <a:ext cx="973405" cy="29135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3600"/>
              </a:lvl1pPr>
            </a:lstStyle>
            <a:p>
              <a:pPr lvl="0" algn="ctr">
                <a:defRPr sz="1800">
                  <a:solidFill>
                    <a:srgbClr val="000000"/>
                  </a:solidFill>
                </a:defRPr>
              </a:pPr>
              <a:r>
                <a:rPr sz="1200" dirty="0" smtClean="0">
                  <a:solidFill>
                    <a:schemeClr val="accent2"/>
                  </a:solidFill>
                </a:rPr>
                <a:t>Community</a:t>
              </a:r>
              <a:r>
                <a:rPr lang="en-US" sz="1200" dirty="0" smtClean="0">
                  <a:solidFill>
                    <a:schemeClr val="accent2"/>
                  </a:solidFill>
                </a:rPr>
                <a:t> Cloud</a:t>
              </a:r>
              <a:endParaRPr sz="1200" dirty="0">
                <a:solidFill>
                  <a:schemeClr val="accent2"/>
                </a:solidFill>
              </a:endParaRPr>
            </a:p>
          </p:txBody>
        </p:sp>
        <p:sp>
          <p:nvSpPr>
            <p:cNvPr id="15" name="Shape 387"/>
            <p:cNvSpPr/>
            <p:nvPr/>
          </p:nvSpPr>
          <p:spPr>
            <a:xfrm>
              <a:off x="869842" y="6411396"/>
              <a:ext cx="633520" cy="29135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3600"/>
              </a:lvl1pPr>
            </a:lstStyle>
            <a:p>
              <a:pPr lvl="0" algn="ctr">
                <a:defRPr sz="1800">
                  <a:solidFill>
                    <a:srgbClr val="000000"/>
                  </a:solidFill>
                </a:defRPr>
              </a:pPr>
              <a:r>
                <a:rPr sz="1200" dirty="0" smtClean="0">
                  <a:solidFill>
                    <a:schemeClr val="accent2"/>
                  </a:solidFill>
                </a:rPr>
                <a:t>Sales</a:t>
              </a:r>
              <a:r>
                <a:rPr lang="en-US" sz="1200" dirty="0" smtClean="0">
                  <a:solidFill>
                    <a:schemeClr val="accent2"/>
                  </a:solidFill>
                </a:rPr>
                <a:t> Cloud</a:t>
              </a:r>
              <a:endParaRPr sz="1200" dirty="0">
                <a:solidFill>
                  <a:schemeClr val="accent2"/>
                </a:solidFill>
              </a:endParaRPr>
            </a:p>
          </p:txBody>
        </p:sp>
      </p:grpSp>
      <p:pic>
        <p:nvPicPr>
          <p:cNvPr id="16" name="Picture 15"/>
          <p:cNvPicPr>
            <a:picLocks noChangeAspect="1"/>
          </p:cNvPicPr>
          <p:nvPr/>
        </p:nvPicPr>
        <p:blipFill>
          <a:blip r:embed="rId4"/>
          <a:stretch>
            <a:fillRect/>
          </a:stretch>
        </p:blipFill>
        <p:spPr>
          <a:xfrm>
            <a:off x="480852" y="1633451"/>
            <a:ext cx="2687826" cy="818896"/>
          </a:xfrm>
          <a:prstGeom prst="rect">
            <a:avLst/>
          </a:prstGeom>
        </p:spPr>
      </p:pic>
      <p:sp>
        <p:nvSpPr>
          <p:cNvPr id="3" name="Rectangle 2"/>
          <p:cNvSpPr/>
          <p:nvPr/>
        </p:nvSpPr>
        <p:spPr>
          <a:xfrm>
            <a:off x="357476" y="2594874"/>
            <a:ext cx="3552975" cy="1077218"/>
          </a:xfrm>
          <a:prstGeom prst="rect">
            <a:avLst/>
          </a:prstGeom>
        </p:spPr>
        <p:txBody>
          <a:bodyPr wrap="square">
            <a:spAutoFit/>
          </a:bodyPr>
          <a:lstStyle/>
          <a:p>
            <a:r>
              <a:rPr lang="en-US" sz="1600" dirty="0">
                <a:solidFill>
                  <a:schemeClr val="accent2"/>
                </a:solidFill>
              </a:rPr>
              <a:t>Part of a global enterprise with </a:t>
            </a:r>
            <a:r>
              <a:rPr lang="en-US" sz="1600" dirty="0" smtClean="0">
                <a:solidFill>
                  <a:schemeClr val="accent2"/>
                </a:solidFill>
              </a:rPr>
              <a:t>Mitsubishi </a:t>
            </a:r>
            <a:r>
              <a:rPr lang="en-US" sz="1600" dirty="0">
                <a:solidFill>
                  <a:schemeClr val="accent2"/>
                </a:solidFill>
              </a:rPr>
              <a:t>Electric’s Cooling &amp; Heating Division is focused on </a:t>
            </a:r>
            <a:r>
              <a:rPr lang="en-US" sz="1600" dirty="0" smtClean="0">
                <a:solidFill>
                  <a:schemeClr val="accent2"/>
                </a:solidFill>
              </a:rPr>
              <a:t>climate </a:t>
            </a:r>
            <a:r>
              <a:rPr lang="en-US" sz="1600" dirty="0">
                <a:solidFill>
                  <a:schemeClr val="accent2"/>
                </a:solidFill>
              </a:rPr>
              <a:t>control systems</a:t>
            </a:r>
          </a:p>
        </p:txBody>
      </p:sp>
    </p:spTree>
    <p:extLst>
      <p:ext uri="{BB962C8B-B14F-4D97-AF65-F5344CB8AC3E}">
        <p14:creationId xmlns:p14="http://schemas.microsoft.com/office/powerpoint/2010/main" val="36087580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3"/>
          </p:nvPr>
        </p:nvSpPr>
        <p:spPr/>
        <p:txBody>
          <a:bodyPr/>
          <a:lstStyle/>
          <a:p>
            <a:r>
              <a:rPr lang="en-US" sz="1400" dirty="0" err="1" smtClean="0"/>
              <a:t>appexchange.salesforce.com</a:t>
            </a:r>
            <a:endParaRPr lang="en-US" sz="1400" dirty="0"/>
          </a:p>
        </p:txBody>
      </p:sp>
      <p:sp>
        <p:nvSpPr>
          <p:cNvPr id="14" name="Text Placeholder 13"/>
          <p:cNvSpPr>
            <a:spLocks noGrp="1"/>
          </p:cNvSpPr>
          <p:nvPr>
            <p:ph type="body" sz="quarter" idx="18"/>
          </p:nvPr>
        </p:nvSpPr>
        <p:spPr/>
        <p:txBody>
          <a:bodyPr/>
          <a:lstStyle/>
          <a:p>
            <a:r>
              <a:rPr lang="en-US" sz="1600" b="1" dirty="0"/>
              <a:t>In-depth reviews from </a:t>
            </a:r>
            <a:br>
              <a:rPr lang="en-US" sz="1600" b="1" dirty="0"/>
            </a:br>
            <a:r>
              <a:rPr lang="en-US" sz="1600" b="1" dirty="0"/>
              <a:t>LinkedIn validated users</a:t>
            </a:r>
          </a:p>
          <a:p>
            <a:r>
              <a:rPr lang="en-US" sz="1600" i="1" dirty="0"/>
              <a:t>Filter reviews based on your </a:t>
            </a:r>
            <a:r>
              <a:rPr lang="en-US" sz="1600" i="1" dirty="0" smtClean="0"/>
              <a:t>industry</a:t>
            </a:r>
            <a:r>
              <a:rPr lang="en-US" sz="1600" i="1" dirty="0"/>
              <a:t>, size and LinkedIn network. Contact customers directly!</a:t>
            </a:r>
          </a:p>
          <a:p>
            <a:endParaRPr lang="en-US" sz="1600" dirty="0"/>
          </a:p>
        </p:txBody>
      </p:sp>
      <p:sp>
        <p:nvSpPr>
          <p:cNvPr id="15" name="Text Placeholder 14"/>
          <p:cNvSpPr>
            <a:spLocks noGrp="1"/>
          </p:cNvSpPr>
          <p:nvPr>
            <p:ph type="body" sz="quarter" idx="19"/>
          </p:nvPr>
        </p:nvSpPr>
        <p:spPr/>
        <p:txBody>
          <a:bodyPr/>
          <a:lstStyle/>
          <a:p>
            <a:r>
              <a:rPr lang="en-US" sz="1600" b="1" dirty="0"/>
              <a:t>Insights from employees on </a:t>
            </a:r>
            <a:r>
              <a:rPr lang="en-US" sz="1600" b="1" dirty="0" smtClean="0"/>
              <a:t>what </a:t>
            </a:r>
            <a:r>
              <a:rPr lang="en-US" sz="1600" b="1" dirty="0"/>
              <a:t>it’s like to work there </a:t>
            </a:r>
          </a:p>
          <a:p>
            <a:r>
              <a:rPr lang="en-US" sz="1600" i="1" dirty="0"/>
              <a:t>See what employees are saying about their company’s products, people, and culture</a:t>
            </a:r>
            <a:r>
              <a:rPr lang="en-US" sz="1600" i="1" dirty="0" smtClean="0"/>
              <a:t>.</a:t>
            </a:r>
            <a:endParaRPr lang="en-US" sz="1600" i="1" dirty="0"/>
          </a:p>
        </p:txBody>
      </p:sp>
      <p:sp>
        <p:nvSpPr>
          <p:cNvPr id="16" name="Text Placeholder 15"/>
          <p:cNvSpPr>
            <a:spLocks noGrp="1"/>
          </p:cNvSpPr>
          <p:nvPr>
            <p:ph type="body" sz="quarter" idx="21"/>
          </p:nvPr>
        </p:nvSpPr>
        <p:spPr/>
        <p:txBody>
          <a:bodyPr/>
          <a:lstStyle/>
          <a:p>
            <a:r>
              <a:rPr lang="en-US" sz="1400" dirty="0" smtClean="0"/>
              <a:t>www.g2crowd.com</a:t>
            </a:r>
            <a:endParaRPr lang="en-US" sz="1400" dirty="0"/>
          </a:p>
        </p:txBody>
      </p:sp>
      <p:sp>
        <p:nvSpPr>
          <p:cNvPr id="17" name="Text Placeholder 16"/>
          <p:cNvSpPr>
            <a:spLocks noGrp="1"/>
          </p:cNvSpPr>
          <p:nvPr>
            <p:ph type="body" sz="quarter" idx="22"/>
          </p:nvPr>
        </p:nvSpPr>
        <p:spPr/>
        <p:txBody>
          <a:bodyPr/>
          <a:lstStyle/>
          <a:p>
            <a:r>
              <a:rPr lang="en-US" sz="1400" dirty="0" err="1" smtClean="0"/>
              <a:t>www.glassdoor.com</a:t>
            </a:r>
            <a:endParaRPr lang="en-US" sz="1400" dirty="0"/>
          </a:p>
        </p:txBody>
      </p:sp>
      <p:sp>
        <p:nvSpPr>
          <p:cNvPr id="18" name="Picture Placeholder 17"/>
          <p:cNvSpPr>
            <a:spLocks noGrp="1"/>
          </p:cNvSpPr>
          <p:nvPr>
            <p:ph type="pic" sz="quarter" idx="24"/>
          </p:nvPr>
        </p:nvSpPr>
        <p:spPr>
          <a:solidFill>
            <a:schemeClr val="bg1"/>
          </a:solidFill>
        </p:spPr>
      </p:sp>
      <p:sp>
        <p:nvSpPr>
          <p:cNvPr id="19" name="Picture Placeholder 18"/>
          <p:cNvSpPr>
            <a:spLocks noGrp="1"/>
          </p:cNvSpPr>
          <p:nvPr>
            <p:ph type="pic" sz="quarter" idx="25"/>
          </p:nvPr>
        </p:nvSpPr>
        <p:spPr>
          <a:solidFill>
            <a:schemeClr val="bg1"/>
          </a:solidFill>
        </p:spPr>
      </p:sp>
      <p:sp>
        <p:nvSpPr>
          <p:cNvPr id="20" name="Picture Placeholder 19"/>
          <p:cNvSpPr>
            <a:spLocks noGrp="1"/>
          </p:cNvSpPr>
          <p:nvPr>
            <p:ph type="pic" sz="quarter" idx="26"/>
          </p:nvPr>
        </p:nvSpPr>
        <p:spPr>
          <a:solidFill>
            <a:schemeClr val="bg1"/>
          </a:solidFill>
        </p:spPr>
      </p:sp>
      <p:sp>
        <p:nvSpPr>
          <p:cNvPr id="21" name="Text Placeholder 20"/>
          <p:cNvSpPr>
            <a:spLocks noGrp="1"/>
          </p:cNvSpPr>
          <p:nvPr>
            <p:ph type="body" sz="quarter" idx="28"/>
          </p:nvPr>
        </p:nvSpPr>
        <p:spPr/>
        <p:txBody>
          <a:bodyPr/>
          <a:lstStyle/>
          <a:p>
            <a:r>
              <a:rPr lang="en-US" sz="1600" b="1" dirty="0"/>
              <a:t>Ratings and brief reviews </a:t>
            </a:r>
            <a:r>
              <a:rPr lang="en-US" sz="1600" b="1" dirty="0" smtClean="0"/>
              <a:t>from Salesforce </a:t>
            </a:r>
            <a:r>
              <a:rPr lang="en-US" sz="1600" b="1" dirty="0"/>
              <a:t>users  </a:t>
            </a:r>
          </a:p>
          <a:p>
            <a:r>
              <a:rPr lang="en-US" sz="1600" i="1" dirty="0"/>
              <a:t>Look at the quality and depth of reviews, and how recently reviews have been posted.</a:t>
            </a:r>
          </a:p>
          <a:p>
            <a:endParaRPr lang="en-US" sz="1600" dirty="0"/>
          </a:p>
        </p:txBody>
      </p:sp>
      <p:sp>
        <p:nvSpPr>
          <p:cNvPr id="12" name="Title 11"/>
          <p:cNvSpPr>
            <a:spLocks noGrp="1"/>
          </p:cNvSpPr>
          <p:nvPr>
            <p:ph type="title"/>
          </p:nvPr>
        </p:nvSpPr>
        <p:spPr/>
        <p:txBody>
          <a:bodyPr/>
          <a:lstStyle/>
          <a:p>
            <a:r>
              <a:rPr lang="en-US" dirty="0" smtClean="0"/>
              <a:t>Third Party Validation</a:t>
            </a:r>
            <a:endParaRPr lang="en-US" dirty="0"/>
          </a:p>
        </p:txBody>
      </p:sp>
      <p:pic>
        <p:nvPicPr>
          <p:cNvPr id="22" name="Picture 21"/>
          <p:cNvPicPr>
            <a:picLocks noChangeAspect="1"/>
          </p:cNvPicPr>
          <p:nvPr/>
        </p:nvPicPr>
        <p:blipFill rotWithShape="1">
          <a:blip r:embed="rId2" cstate="print">
            <a:extLst>
              <a:ext uri="{28A0092B-C50C-407E-A947-70E740481C1C}">
                <a14:useLocalDpi xmlns:a14="http://schemas.microsoft.com/office/drawing/2010/main"/>
              </a:ext>
            </a:extLst>
          </a:blip>
          <a:srcRect b="-13494"/>
          <a:stretch/>
        </p:blipFill>
        <p:spPr>
          <a:xfrm>
            <a:off x="1987558" y="2364105"/>
            <a:ext cx="2017891" cy="622935"/>
          </a:xfrm>
          <a:prstGeom prst="rect">
            <a:avLst/>
          </a:prstGeom>
          <a:solidFill>
            <a:schemeClr val="bg1"/>
          </a:solidFill>
          <a:ln>
            <a:noFill/>
          </a:ln>
        </p:spPr>
      </p:pic>
      <p:pic>
        <p:nvPicPr>
          <p:cNvPr id="23" name="Picture 22" descr="appex-stars.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26651" y="3033668"/>
            <a:ext cx="1650969" cy="298812"/>
          </a:xfrm>
          <a:prstGeom prst="rect">
            <a:avLst/>
          </a:prstGeom>
        </p:spPr>
      </p:pic>
      <p:sp>
        <p:nvSpPr>
          <p:cNvPr id="26" name="Rectangle 25"/>
          <p:cNvSpPr/>
          <p:nvPr/>
        </p:nvSpPr>
        <p:spPr>
          <a:xfrm>
            <a:off x="5536912" y="2418080"/>
            <a:ext cx="1168339" cy="741680"/>
          </a:xfrm>
          <a:prstGeom prst="rect">
            <a:avLst/>
          </a:prstGeom>
          <a:solidFill>
            <a:srgbClr val="FFFFFF"/>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pic>
        <p:nvPicPr>
          <p:cNvPr id="24" name="Picture 23" descr="g2Crowd.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312739" y="2430495"/>
            <a:ext cx="1567412" cy="438875"/>
          </a:xfrm>
          <a:prstGeom prst="rect">
            <a:avLst/>
          </a:prstGeom>
        </p:spPr>
      </p:pic>
      <p:pic>
        <p:nvPicPr>
          <p:cNvPr id="25" name="Picture 24" descr="g2crowd-stars.jp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407541" y="3008823"/>
            <a:ext cx="1377570" cy="368035"/>
          </a:xfrm>
          <a:prstGeom prst="rect">
            <a:avLst/>
          </a:prstGeom>
        </p:spPr>
      </p:pic>
      <p:sp>
        <p:nvSpPr>
          <p:cNvPr id="29" name="Rectangle 28"/>
          <p:cNvSpPr/>
          <p:nvPr/>
        </p:nvSpPr>
        <p:spPr>
          <a:xfrm>
            <a:off x="8381563" y="2438400"/>
            <a:ext cx="1462964" cy="721360"/>
          </a:xfrm>
          <a:prstGeom prst="rect">
            <a:avLst/>
          </a:prstGeom>
          <a:solidFill>
            <a:srgbClr val="FFFFFF"/>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pic>
        <p:nvPicPr>
          <p:cNvPr id="27" name="Picture 2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311756" y="2418080"/>
            <a:ext cx="1810843" cy="434603"/>
          </a:xfrm>
          <a:prstGeom prst="rect">
            <a:avLst/>
          </a:prstGeom>
          <a:ln>
            <a:noFill/>
          </a:ln>
        </p:spPr>
      </p:pic>
      <p:pic>
        <p:nvPicPr>
          <p:cNvPr id="28" name="Picture 27"/>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8503819" y="3010054"/>
            <a:ext cx="1423866" cy="348230"/>
          </a:xfrm>
          <a:prstGeom prst="rect">
            <a:avLst/>
          </a:prstGeom>
        </p:spPr>
      </p:pic>
    </p:spTree>
    <p:extLst>
      <p:ext uri="{BB962C8B-B14F-4D97-AF65-F5344CB8AC3E}">
        <p14:creationId xmlns:p14="http://schemas.microsoft.com/office/powerpoint/2010/main" val="3436759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p:txBody>
          <a:bodyPr/>
          <a:lstStyle/>
          <a:p>
            <a:r>
              <a:rPr lang="en-US" dirty="0" smtClean="0"/>
              <a:t>SteelBrick Product Feature Slides </a:t>
            </a:r>
            <a:endParaRPr lang="en-US" dirty="0"/>
          </a:p>
        </p:txBody>
      </p:sp>
      <p:sp>
        <p:nvSpPr>
          <p:cNvPr id="15" name="Content Placeholder 14"/>
          <p:cNvSpPr>
            <a:spLocks noGrp="1"/>
          </p:cNvSpPr>
          <p:nvPr>
            <p:ph sz="quarter" idx="10"/>
          </p:nvPr>
        </p:nvSpPr>
        <p:spPr/>
        <p:txBody>
          <a:bodyPr/>
          <a:lstStyle/>
          <a:p>
            <a:r>
              <a:rPr lang="en-US" dirty="0" smtClean="0"/>
              <a:t>March 2016</a:t>
            </a:r>
            <a:endParaRPr lang="en-US" dirty="0"/>
          </a:p>
        </p:txBody>
      </p:sp>
    </p:spTree>
    <p:extLst>
      <p:ext uri="{BB962C8B-B14F-4D97-AF65-F5344CB8AC3E}">
        <p14:creationId xmlns:p14="http://schemas.microsoft.com/office/powerpoint/2010/main" val="428966016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137474"/>
            <a:ext cx="11045952" cy="990119"/>
          </a:xfrm>
        </p:spPr>
        <p:txBody>
          <a:bodyPr/>
          <a:lstStyle/>
          <a:p>
            <a:r>
              <a:rPr lang="en-US" dirty="0" smtClean="0"/>
              <a:t>Configuration, Product Bundles &amp; Guided Selling </a:t>
            </a:r>
            <a:endParaRPr lang="en-US" dirty="0"/>
          </a:p>
        </p:txBody>
      </p:sp>
      <p:sp>
        <p:nvSpPr>
          <p:cNvPr id="3" name="Content Placeholder 2"/>
          <p:cNvSpPr>
            <a:spLocks noGrp="1"/>
          </p:cNvSpPr>
          <p:nvPr>
            <p:ph sz="quarter" idx="11"/>
          </p:nvPr>
        </p:nvSpPr>
        <p:spPr>
          <a:xfrm>
            <a:off x="5129541" y="1875246"/>
            <a:ext cx="2429119" cy="4223766"/>
          </a:xfrm>
          <a:solidFill>
            <a:srgbClr val="FFFFFF"/>
          </a:solidFill>
        </p:spPr>
        <p:txBody>
          <a:bodyPr/>
          <a:lstStyle/>
          <a:p>
            <a:pPr algn="ctr"/>
            <a:endParaRPr lang="en-US" sz="1600" dirty="0" smtClean="0"/>
          </a:p>
          <a:p>
            <a:pPr algn="ctr"/>
            <a:r>
              <a:rPr lang="en-US" sz="1600" b="1" dirty="0" smtClean="0"/>
              <a:t>Product Bundling                         &amp; Configuration</a:t>
            </a:r>
          </a:p>
          <a:p>
            <a:pPr algn="ctr"/>
            <a:endParaRPr lang="en-US" sz="1600" dirty="0"/>
          </a:p>
          <a:p>
            <a:pPr algn="ctr"/>
            <a:r>
              <a:rPr lang="en-US" sz="1600" b="1" dirty="0" smtClean="0"/>
              <a:t>Product Dependencies                 &amp; Exclusions </a:t>
            </a:r>
          </a:p>
          <a:p>
            <a:pPr algn="ctr"/>
            <a:endParaRPr lang="en-US" sz="1600" dirty="0" smtClean="0"/>
          </a:p>
          <a:p>
            <a:pPr algn="ctr"/>
            <a:r>
              <a:rPr lang="en-US" sz="1600" b="1" dirty="0" smtClean="0"/>
              <a:t>Guided Selling</a:t>
            </a:r>
            <a:endParaRPr lang="en-US" sz="1600" b="1" dirty="0"/>
          </a:p>
        </p:txBody>
      </p:sp>
      <p:sp>
        <p:nvSpPr>
          <p:cNvPr id="4" name="Content Placeholder 3"/>
          <p:cNvSpPr>
            <a:spLocks noGrp="1"/>
          </p:cNvSpPr>
          <p:nvPr>
            <p:ph sz="quarter" idx="12"/>
          </p:nvPr>
        </p:nvSpPr>
        <p:spPr>
          <a:xfrm>
            <a:off x="8619139" y="1875247"/>
            <a:ext cx="3353900" cy="4223766"/>
          </a:xfrm>
          <a:noFill/>
        </p:spPr>
        <p:txBody>
          <a:bodyPr/>
          <a:lstStyle/>
          <a:p>
            <a:endParaRPr lang="en-US" sz="1600" dirty="0" smtClean="0"/>
          </a:p>
          <a:p>
            <a:r>
              <a:rPr lang="en-US" sz="1600" dirty="0" smtClean="0"/>
              <a:t>Allow or restrict product                          selection during quote creation  </a:t>
            </a:r>
          </a:p>
          <a:p>
            <a:endParaRPr lang="en-US" sz="1600" dirty="0" smtClean="0"/>
          </a:p>
          <a:p>
            <a:r>
              <a:rPr lang="en-US" sz="1600" dirty="0" smtClean="0"/>
              <a:t>Ensure all dependent products                                  are added to quote </a:t>
            </a:r>
          </a:p>
          <a:p>
            <a:endParaRPr lang="en-US" sz="1600" dirty="0"/>
          </a:p>
          <a:p>
            <a:r>
              <a:rPr lang="en-US" sz="1600" dirty="0" smtClean="0"/>
              <a:t>Product suggestions to identify upsell and cross sell opportunities </a:t>
            </a:r>
          </a:p>
          <a:p>
            <a:endParaRPr lang="en-US" sz="1600" dirty="0"/>
          </a:p>
        </p:txBody>
      </p:sp>
      <p:sp>
        <p:nvSpPr>
          <p:cNvPr id="7" name="Rounded Rectangle 6"/>
          <p:cNvSpPr/>
          <p:nvPr/>
        </p:nvSpPr>
        <p:spPr>
          <a:xfrm>
            <a:off x="5117210" y="1874006"/>
            <a:ext cx="6917481" cy="3526091"/>
          </a:xfrm>
          <a:prstGeom prst="roundRect">
            <a:avLst/>
          </a:prstGeom>
          <a:noFill/>
          <a:ln>
            <a:solidFill>
              <a:schemeClr val="accent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25" name="Right Arrow 24"/>
          <p:cNvSpPr/>
          <p:nvPr/>
        </p:nvSpPr>
        <p:spPr>
          <a:xfrm>
            <a:off x="7669646" y="2391824"/>
            <a:ext cx="616531" cy="357541"/>
          </a:xfrm>
          <a:prstGeom prst="rightArrow">
            <a:avLst/>
          </a:prstGeom>
          <a:solidFill>
            <a:schemeClr val="accent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26" name="Right Arrow 25"/>
          <p:cNvSpPr/>
          <p:nvPr/>
        </p:nvSpPr>
        <p:spPr>
          <a:xfrm>
            <a:off x="7674079" y="3468898"/>
            <a:ext cx="616531" cy="357541"/>
          </a:xfrm>
          <a:prstGeom prst="rightArrow">
            <a:avLst/>
          </a:prstGeom>
          <a:solidFill>
            <a:schemeClr val="accent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27" name="Right Arrow 26"/>
          <p:cNvSpPr/>
          <p:nvPr/>
        </p:nvSpPr>
        <p:spPr>
          <a:xfrm>
            <a:off x="7666180" y="4508985"/>
            <a:ext cx="616531" cy="357541"/>
          </a:xfrm>
          <a:prstGeom prst="rightArrow">
            <a:avLst/>
          </a:prstGeom>
          <a:solidFill>
            <a:schemeClr val="accent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grpSp>
        <p:nvGrpSpPr>
          <p:cNvPr id="10" name="Group 9"/>
          <p:cNvGrpSpPr/>
          <p:nvPr/>
        </p:nvGrpSpPr>
        <p:grpSpPr>
          <a:xfrm>
            <a:off x="589778" y="1603050"/>
            <a:ext cx="4293150" cy="4758711"/>
            <a:chOff x="219859" y="2307325"/>
            <a:chExt cx="2928855" cy="3716044"/>
          </a:xfrm>
        </p:grpSpPr>
        <p:pic>
          <p:nvPicPr>
            <p:cNvPr id="11" name="Picture 10"/>
            <p:cNvPicPr>
              <a:picLocks/>
            </p:cNvPicPr>
            <p:nvPr/>
          </p:nvPicPr>
          <p:blipFill>
            <a:blip r:embed="rId3">
              <a:alphaModFix amt="46000"/>
              <a:extLst>
                <a:ext uri="{28A0092B-C50C-407E-A947-70E740481C1C}">
                  <a14:useLocalDpi xmlns:a14="http://schemas.microsoft.com/office/drawing/2010/main" val="0"/>
                </a:ext>
              </a:extLst>
            </a:blip>
            <a:stretch>
              <a:fillRect/>
            </a:stretch>
          </p:blipFill>
          <p:spPr>
            <a:xfrm>
              <a:off x="219859" y="5774089"/>
              <a:ext cx="2928855" cy="249280"/>
            </a:xfrm>
            <a:prstGeom prst="rect">
              <a:avLst/>
            </a:prstGeom>
            <a:noFill/>
            <a:ln>
              <a:noFill/>
            </a:ln>
          </p:spPr>
        </p:pic>
        <p:pic>
          <p:nvPicPr>
            <p:cNvPr id="12" name="iPad-Air-2_White_Cutout_Stroke.png"/>
            <p:cNvPicPr/>
            <p:nvPr/>
          </p:nvPicPr>
          <p:blipFill>
            <a:blip r:embed="rId4">
              <a:extLst>
                <a:ext uri="{28A0092B-C50C-407E-A947-70E740481C1C}">
                  <a14:useLocalDpi xmlns:a14="http://schemas.microsoft.com/office/drawing/2010/main" val="0"/>
                </a:ext>
              </a:extLst>
            </a:blip>
            <a:stretch>
              <a:fillRect/>
            </a:stretch>
          </p:blipFill>
          <p:spPr>
            <a:xfrm>
              <a:off x="288939" y="2307325"/>
              <a:ext cx="2588795" cy="3661849"/>
            </a:xfrm>
            <a:prstGeom prst="rect">
              <a:avLst/>
            </a:prstGeom>
            <a:ln w="12700">
              <a:miter lim="400000"/>
            </a:ln>
            <a:effectLst/>
          </p:spPr>
        </p:pic>
      </p:grpSp>
      <p:pic>
        <p:nvPicPr>
          <p:cNvPr id="14" name="Shape 1273"/>
          <p:cNvPicPr preferRelativeResize="0"/>
          <p:nvPr/>
        </p:nvPicPr>
        <p:blipFill rotWithShape="1">
          <a:blip r:embed="rId5">
            <a:alphaModFix/>
          </a:blip>
          <a:srcRect l="813" t="1600" r="1858" b="1600"/>
          <a:stretch/>
        </p:blipFill>
        <p:spPr>
          <a:xfrm>
            <a:off x="949459" y="2021954"/>
            <a:ext cx="3279946" cy="3834316"/>
          </a:xfrm>
          <a:prstGeom prst="rect">
            <a:avLst/>
          </a:prstGeom>
          <a:noFill/>
          <a:ln>
            <a:noFill/>
          </a:ln>
        </p:spPr>
      </p:pic>
    </p:spTree>
    <p:extLst>
      <p:ext uri="{BB962C8B-B14F-4D97-AF65-F5344CB8AC3E}">
        <p14:creationId xmlns:p14="http://schemas.microsoft.com/office/powerpoint/2010/main" val="110697305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SteelBrick Demo 2.mp4"/>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577288" y="1975464"/>
            <a:ext cx="4207799" cy="2770780"/>
          </a:xfrm>
          <a:prstGeom prst="rect">
            <a:avLst/>
          </a:prstGeom>
          <a:ln w="12700">
            <a:miter lim="400000"/>
          </a:ln>
        </p:spPr>
      </p:pic>
      <p:sp>
        <p:nvSpPr>
          <p:cNvPr id="2" name="Title 1"/>
          <p:cNvSpPr>
            <a:spLocks noGrp="1"/>
          </p:cNvSpPr>
          <p:nvPr>
            <p:ph type="title"/>
          </p:nvPr>
        </p:nvSpPr>
        <p:spPr>
          <a:xfrm>
            <a:off x="571500" y="137474"/>
            <a:ext cx="11045952" cy="990119"/>
          </a:xfrm>
        </p:spPr>
        <p:txBody>
          <a:bodyPr/>
          <a:lstStyle/>
          <a:p>
            <a:r>
              <a:rPr lang="en-US" dirty="0" smtClean="0"/>
              <a:t>Price &amp; Quote </a:t>
            </a:r>
            <a:endParaRPr lang="en-US" dirty="0"/>
          </a:p>
        </p:txBody>
      </p:sp>
      <p:sp>
        <p:nvSpPr>
          <p:cNvPr id="3" name="Content Placeholder 2"/>
          <p:cNvSpPr>
            <a:spLocks noGrp="1"/>
          </p:cNvSpPr>
          <p:nvPr>
            <p:ph sz="quarter" idx="11"/>
          </p:nvPr>
        </p:nvSpPr>
        <p:spPr>
          <a:xfrm>
            <a:off x="5524133" y="1480718"/>
            <a:ext cx="2823717" cy="4223766"/>
          </a:xfrm>
          <a:solidFill>
            <a:srgbClr val="FFFFFF"/>
          </a:solidFill>
        </p:spPr>
        <p:txBody>
          <a:bodyPr/>
          <a:lstStyle/>
          <a:p>
            <a:pPr algn="ctr"/>
            <a:endParaRPr lang="en-US" sz="1600" dirty="0" smtClean="0"/>
          </a:p>
          <a:p>
            <a:pPr algn="ctr"/>
            <a:r>
              <a:rPr lang="en-US" sz="1600" b="1" dirty="0" smtClean="0"/>
              <a:t>Quickly Generate                     Quotes &amp; Proposals </a:t>
            </a:r>
          </a:p>
          <a:p>
            <a:pPr algn="ctr"/>
            <a:endParaRPr lang="en-US" sz="1600" dirty="0"/>
          </a:p>
          <a:p>
            <a:pPr algn="ctr"/>
            <a:r>
              <a:rPr lang="en-US" sz="1600" b="1" dirty="0" smtClean="0"/>
              <a:t>Discount Controls </a:t>
            </a:r>
          </a:p>
          <a:p>
            <a:pPr algn="ctr"/>
            <a:endParaRPr lang="en-US" sz="1600" dirty="0" smtClean="0"/>
          </a:p>
          <a:p>
            <a:pPr algn="ctr"/>
            <a:r>
              <a:rPr lang="en-US" sz="1600" b="1" dirty="0" smtClean="0"/>
              <a:t>Approval Workflow </a:t>
            </a:r>
          </a:p>
          <a:p>
            <a:pPr algn="ctr"/>
            <a:endParaRPr lang="en-US" sz="1600" b="1" dirty="0"/>
          </a:p>
          <a:p>
            <a:pPr algn="ctr">
              <a:buNone/>
            </a:pPr>
            <a:r>
              <a:rPr lang="en-US" sz="1600" b="1" dirty="0" smtClean="0"/>
              <a:t>Discount Parameters                &amp; </a:t>
            </a:r>
            <a:r>
              <a:rPr lang="en-US" sz="1600" b="1" dirty="0"/>
              <a:t>P</a:t>
            </a:r>
            <a:r>
              <a:rPr lang="en-US" sz="1600" b="1" dirty="0" smtClean="0"/>
              <a:t>urchase Rules  </a:t>
            </a:r>
            <a:endParaRPr lang="en-US" sz="1600" b="1" dirty="0"/>
          </a:p>
        </p:txBody>
      </p:sp>
      <p:sp>
        <p:nvSpPr>
          <p:cNvPr id="4" name="Content Placeholder 3"/>
          <p:cNvSpPr>
            <a:spLocks noGrp="1"/>
          </p:cNvSpPr>
          <p:nvPr>
            <p:ph sz="quarter" idx="12"/>
          </p:nvPr>
        </p:nvSpPr>
        <p:spPr>
          <a:xfrm>
            <a:off x="9026031" y="1480719"/>
            <a:ext cx="3409414" cy="2230306"/>
          </a:xfrm>
          <a:noFill/>
        </p:spPr>
        <p:txBody>
          <a:bodyPr/>
          <a:lstStyle/>
          <a:p>
            <a:endParaRPr lang="en-US" sz="1600" dirty="0" smtClean="0"/>
          </a:p>
          <a:p>
            <a:r>
              <a:rPr lang="en-US" sz="1600" dirty="0" smtClean="0"/>
              <a:t>Increase rep productivity                  &amp; speed up sales cycle </a:t>
            </a:r>
          </a:p>
          <a:p>
            <a:pPr>
              <a:buNone/>
            </a:pPr>
            <a:endParaRPr lang="en-US" sz="1600" dirty="0"/>
          </a:p>
          <a:p>
            <a:pPr>
              <a:buNone/>
            </a:pPr>
            <a:r>
              <a:rPr lang="en-US" sz="1600" dirty="0" smtClean="0"/>
              <a:t>Increase margins &amp; price consistency</a:t>
            </a:r>
          </a:p>
        </p:txBody>
      </p:sp>
      <p:sp>
        <p:nvSpPr>
          <p:cNvPr id="7" name="Rounded Rectangle 6"/>
          <p:cNvSpPr/>
          <p:nvPr/>
        </p:nvSpPr>
        <p:spPr>
          <a:xfrm>
            <a:off x="5524133" y="1479478"/>
            <a:ext cx="6313281" cy="4265830"/>
          </a:xfrm>
          <a:prstGeom prst="roundRect">
            <a:avLst/>
          </a:prstGeom>
          <a:noFill/>
          <a:ln>
            <a:solidFill>
              <a:schemeClr val="accent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31" name="Right Arrow 30"/>
          <p:cNvSpPr/>
          <p:nvPr/>
        </p:nvSpPr>
        <p:spPr>
          <a:xfrm>
            <a:off x="8088900" y="1997296"/>
            <a:ext cx="616531" cy="357541"/>
          </a:xfrm>
          <a:prstGeom prst="rightArrow">
            <a:avLst/>
          </a:prstGeom>
          <a:solidFill>
            <a:schemeClr val="accent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33" name="Right Arrow 32"/>
          <p:cNvSpPr/>
          <p:nvPr/>
        </p:nvSpPr>
        <p:spPr>
          <a:xfrm>
            <a:off x="8105662" y="2951080"/>
            <a:ext cx="616531" cy="357541"/>
          </a:xfrm>
          <a:prstGeom prst="rightArrow">
            <a:avLst/>
          </a:prstGeom>
          <a:solidFill>
            <a:schemeClr val="accent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34" name="Right Arrow 33"/>
          <p:cNvSpPr/>
          <p:nvPr/>
        </p:nvSpPr>
        <p:spPr>
          <a:xfrm>
            <a:off x="8110094" y="3855548"/>
            <a:ext cx="616531" cy="357541"/>
          </a:xfrm>
          <a:prstGeom prst="rightArrow">
            <a:avLst/>
          </a:prstGeom>
          <a:solidFill>
            <a:schemeClr val="accent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35" name="Right Arrow 34"/>
          <p:cNvSpPr/>
          <p:nvPr/>
        </p:nvSpPr>
        <p:spPr>
          <a:xfrm>
            <a:off x="8102196" y="4846319"/>
            <a:ext cx="616531" cy="357541"/>
          </a:xfrm>
          <a:prstGeom prst="rightArrow">
            <a:avLst/>
          </a:prstGeom>
          <a:solidFill>
            <a:schemeClr val="accent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36" name="Rectangle 35"/>
          <p:cNvSpPr/>
          <p:nvPr/>
        </p:nvSpPr>
        <p:spPr>
          <a:xfrm>
            <a:off x="8929723" y="3796258"/>
            <a:ext cx="3006338" cy="1569660"/>
          </a:xfrm>
          <a:prstGeom prst="rect">
            <a:avLst/>
          </a:prstGeom>
        </p:spPr>
        <p:txBody>
          <a:bodyPr wrap="square">
            <a:spAutoFit/>
          </a:bodyPr>
          <a:lstStyle/>
          <a:p>
            <a:r>
              <a:rPr lang="en-US" sz="1600" dirty="0" smtClean="0">
                <a:solidFill>
                  <a:srgbClr val="5C656A"/>
                </a:solidFill>
              </a:rPr>
              <a:t>Reduce approval time &amp; shorten </a:t>
            </a:r>
            <a:r>
              <a:rPr lang="en-US" sz="1600" dirty="0">
                <a:solidFill>
                  <a:srgbClr val="5C656A"/>
                </a:solidFill>
              </a:rPr>
              <a:t>sales cycle </a:t>
            </a:r>
          </a:p>
          <a:p>
            <a:endParaRPr lang="en-US" sz="1600" dirty="0" smtClean="0">
              <a:solidFill>
                <a:srgbClr val="5C656A"/>
              </a:solidFill>
            </a:endParaRPr>
          </a:p>
          <a:p>
            <a:endParaRPr lang="en-US" sz="1600" dirty="0" smtClean="0">
              <a:solidFill>
                <a:srgbClr val="5C656A"/>
              </a:solidFill>
            </a:endParaRPr>
          </a:p>
          <a:p>
            <a:r>
              <a:rPr lang="en-US" sz="1600" dirty="0" smtClean="0">
                <a:solidFill>
                  <a:srgbClr val="5C656A"/>
                </a:solidFill>
              </a:rPr>
              <a:t>Volume </a:t>
            </a:r>
            <a:r>
              <a:rPr lang="en-US" sz="1600" dirty="0">
                <a:solidFill>
                  <a:srgbClr val="5C656A"/>
                </a:solidFill>
              </a:rPr>
              <a:t>discounts, % of total discounts, contracted price </a:t>
            </a:r>
          </a:p>
        </p:txBody>
      </p:sp>
      <p:grpSp>
        <p:nvGrpSpPr>
          <p:cNvPr id="42" name="Group 739"/>
          <p:cNvGrpSpPr/>
          <p:nvPr/>
        </p:nvGrpSpPr>
        <p:grpSpPr>
          <a:xfrm>
            <a:off x="331311" y="1738387"/>
            <a:ext cx="4699583" cy="3932949"/>
            <a:chOff x="-50495" y="-44896"/>
            <a:chExt cx="10200361" cy="7365010"/>
          </a:xfrm>
          <a:effectLst/>
        </p:grpSpPr>
        <p:pic>
          <p:nvPicPr>
            <p:cNvPr id="43" name="SafariBrowserBar.png"/>
            <p:cNvPicPr/>
            <p:nvPr/>
          </p:nvPicPr>
          <p:blipFill>
            <a:blip r:embed="rId6">
              <a:extLst/>
            </a:blip>
            <a:stretch>
              <a:fillRect/>
            </a:stretch>
          </p:blipFill>
          <p:spPr>
            <a:xfrm>
              <a:off x="403123" y="361816"/>
              <a:ext cx="9293319" cy="193612"/>
            </a:xfrm>
            <a:prstGeom prst="rect">
              <a:avLst/>
            </a:prstGeom>
            <a:ln w="12700" cap="flat">
              <a:noFill/>
              <a:miter lim="400000"/>
            </a:ln>
            <a:effectLst/>
          </p:spPr>
        </p:pic>
        <p:pic>
          <p:nvPicPr>
            <p:cNvPr id="44" name="Thunderbolt_Desktop-Monitor_Cutout.png"/>
            <p:cNvPicPr/>
            <p:nvPr/>
          </p:nvPicPr>
          <p:blipFill>
            <a:blip r:embed="rId7">
              <a:extLst>
                <a:ext uri="{28A0092B-C50C-407E-A947-70E740481C1C}">
                  <a14:useLocalDpi xmlns:a14="http://schemas.microsoft.com/office/drawing/2010/main" val="0"/>
                </a:ext>
              </a:extLst>
            </a:blip>
            <a:stretch>
              <a:fillRect/>
            </a:stretch>
          </p:blipFill>
          <p:spPr>
            <a:xfrm>
              <a:off x="-50495" y="-44896"/>
              <a:ext cx="10200361" cy="7365010"/>
            </a:xfrm>
            <a:prstGeom prst="rect">
              <a:avLst/>
            </a:prstGeom>
            <a:ln w="12700" cap="flat">
              <a:noFill/>
              <a:miter lim="400000"/>
            </a:ln>
            <a:effectLst/>
          </p:spPr>
        </p:pic>
      </p:grpSp>
    </p:spTree>
    <p:extLst>
      <p:ext uri="{BB962C8B-B14F-4D97-AF65-F5344CB8AC3E}">
        <p14:creationId xmlns:p14="http://schemas.microsoft.com/office/powerpoint/2010/main" val="8699020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633"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fill="hold" display="0">
                  <p:stCondLst>
                    <p:cond delay="indefinite"/>
                  </p:stCondLst>
                </p:cTn>
                <p:tgtEl>
                  <p:spTgt spid="1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542" y="137474"/>
            <a:ext cx="11045952" cy="990119"/>
          </a:xfrm>
        </p:spPr>
        <p:txBody>
          <a:bodyPr/>
          <a:lstStyle/>
          <a:p>
            <a:r>
              <a:rPr lang="en-US" dirty="0" smtClean="0"/>
              <a:t>Add-Ons &amp; Renewals </a:t>
            </a:r>
            <a:endParaRPr lang="en-US" dirty="0"/>
          </a:p>
        </p:txBody>
      </p:sp>
      <p:sp>
        <p:nvSpPr>
          <p:cNvPr id="3" name="Content Placeholder 2"/>
          <p:cNvSpPr>
            <a:spLocks noGrp="1"/>
          </p:cNvSpPr>
          <p:nvPr>
            <p:ph sz="quarter" idx="11"/>
          </p:nvPr>
        </p:nvSpPr>
        <p:spPr>
          <a:xfrm>
            <a:off x="5203491" y="1887575"/>
            <a:ext cx="2453795" cy="3278271"/>
          </a:xfrm>
          <a:solidFill>
            <a:srgbClr val="FFFFFF"/>
          </a:solidFill>
        </p:spPr>
        <p:txBody>
          <a:bodyPr/>
          <a:lstStyle/>
          <a:p>
            <a:pPr algn="ctr"/>
            <a:endParaRPr lang="en-US" sz="1600" dirty="0" smtClean="0"/>
          </a:p>
          <a:p>
            <a:pPr algn="ctr"/>
            <a:r>
              <a:rPr lang="en-US" sz="1600" b="1" dirty="0" smtClean="0"/>
              <a:t>Create Coterminous       Add-on Quotes </a:t>
            </a:r>
          </a:p>
          <a:p>
            <a:pPr algn="ctr"/>
            <a:endParaRPr lang="en-US" sz="1600" dirty="0" smtClean="0"/>
          </a:p>
          <a:p>
            <a:pPr algn="ctr"/>
            <a:r>
              <a:rPr lang="en-US" sz="1600" b="1" dirty="0" smtClean="0"/>
              <a:t>Product &amp; Contract Summary </a:t>
            </a:r>
          </a:p>
          <a:p>
            <a:pPr algn="ctr"/>
            <a:endParaRPr lang="en-US" sz="1600" b="1" dirty="0" smtClean="0"/>
          </a:p>
          <a:p>
            <a:pPr algn="ctr"/>
            <a:r>
              <a:rPr lang="en-US" sz="1600" b="1" dirty="0" smtClean="0"/>
              <a:t>Automated Renewal Quotes </a:t>
            </a:r>
          </a:p>
          <a:p>
            <a:pPr algn="ctr"/>
            <a:endParaRPr lang="en-US" sz="1600" b="1" dirty="0"/>
          </a:p>
          <a:p>
            <a:pPr algn="ctr"/>
            <a:endParaRPr lang="en-US" sz="1600" b="1" dirty="0" smtClean="0"/>
          </a:p>
          <a:p>
            <a:pPr algn="ctr"/>
            <a:endParaRPr lang="en-US" sz="1600" dirty="0" smtClean="0"/>
          </a:p>
        </p:txBody>
      </p:sp>
      <p:sp>
        <p:nvSpPr>
          <p:cNvPr id="4" name="Content Placeholder 3"/>
          <p:cNvSpPr>
            <a:spLocks noGrp="1"/>
          </p:cNvSpPr>
          <p:nvPr>
            <p:ph sz="quarter" idx="12"/>
          </p:nvPr>
        </p:nvSpPr>
        <p:spPr>
          <a:xfrm>
            <a:off x="8619139" y="1875247"/>
            <a:ext cx="3353900" cy="2291951"/>
          </a:xfrm>
          <a:noFill/>
        </p:spPr>
        <p:txBody>
          <a:bodyPr/>
          <a:lstStyle/>
          <a:p>
            <a:endParaRPr lang="en-US" sz="1600" dirty="0" smtClean="0"/>
          </a:p>
          <a:p>
            <a:r>
              <a:rPr lang="en-US" sz="1600" dirty="0" smtClean="0"/>
              <a:t>Eliminate time wasted &amp; errors spent on calculating add-on pricing</a:t>
            </a:r>
          </a:p>
          <a:p>
            <a:endParaRPr lang="en-US" sz="1600" dirty="0"/>
          </a:p>
          <a:p>
            <a:r>
              <a:rPr lang="en-US" sz="1600" dirty="0" smtClean="0"/>
              <a:t>Updated real time based on closed original quote &amp; add-on quotes </a:t>
            </a:r>
          </a:p>
          <a:p>
            <a:endParaRPr lang="en-US" sz="1600" dirty="0"/>
          </a:p>
          <a:p>
            <a:endParaRPr lang="en-US" sz="1600" dirty="0" smtClean="0"/>
          </a:p>
          <a:p>
            <a:endParaRPr lang="en-US" sz="1600" dirty="0"/>
          </a:p>
          <a:p>
            <a:endParaRPr lang="en-US" sz="1600" dirty="0"/>
          </a:p>
        </p:txBody>
      </p:sp>
      <p:sp>
        <p:nvSpPr>
          <p:cNvPr id="7" name="Rounded Rectangle 6"/>
          <p:cNvSpPr/>
          <p:nvPr/>
        </p:nvSpPr>
        <p:spPr>
          <a:xfrm>
            <a:off x="5302170" y="1874006"/>
            <a:ext cx="6732521" cy="3526091"/>
          </a:xfrm>
          <a:prstGeom prst="roundRect">
            <a:avLst/>
          </a:prstGeom>
          <a:noFill/>
          <a:ln>
            <a:solidFill>
              <a:schemeClr val="accent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10" name="Content Placeholder 3"/>
          <p:cNvSpPr txBox="1">
            <a:spLocks/>
          </p:cNvSpPr>
          <p:nvPr/>
        </p:nvSpPr>
        <p:spPr bwMode="auto">
          <a:xfrm>
            <a:off x="8623567" y="4074261"/>
            <a:ext cx="3353900" cy="1313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algn="l" rtl="0" eaLnBrk="1" fontAlgn="base" hangingPunct="1">
              <a:lnSpc>
                <a:spcPct val="100000"/>
              </a:lnSpc>
              <a:spcBef>
                <a:spcPts val="1200"/>
              </a:spcBef>
              <a:spcAft>
                <a:spcPts val="200"/>
              </a:spcAft>
              <a:buClr>
                <a:srgbClr val="7F7F7F"/>
              </a:buClr>
              <a:buSzPct val="100000"/>
              <a:buFont typeface="Arial" charset="0"/>
              <a:buChar char="​"/>
              <a:defRPr lang="en-US" sz="2000" kern="1200">
                <a:solidFill>
                  <a:srgbClr val="5C656A"/>
                </a:solidFill>
                <a:latin typeface="Salesforce Sans"/>
                <a:ea typeface="ＭＳ Ｐゴシック" charset="0"/>
                <a:cs typeface="ＭＳ Ｐゴシック" charset="0"/>
              </a:defRPr>
            </a:lvl1pPr>
            <a:lvl2pPr marL="182563" indent="-182563" algn="l" rtl="0" eaLnBrk="1" fontAlgn="base" hangingPunct="1">
              <a:lnSpc>
                <a:spcPct val="100000"/>
              </a:lnSpc>
              <a:spcBef>
                <a:spcPts val="200"/>
              </a:spcBef>
              <a:spcAft>
                <a:spcPts val="600"/>
              </a:spcAft>
              <a:buClr>
                <a:schemeClr val="accent2"/>
              </a:buClr>
              <a:buSzPct val="100000"/>
              <a:buFont typeface="Arial" charset="0"/>
              <a:buChar char="•"/>
              <a:defRPr lang="en-US" kern="1200">
                <a:solidFill>
                  <a:schemeClr val="accent2"/>
                </a:solidFill>
                <a:latin typeface="Salesforce Sans"/>
                <a:ea typeface="ＭＳ Ｐゴシック" charset="0"/>
                <a:cs typeface="+mn-cs"/>
              </a:defRPr>
            </a:lvl2pPr>
            <a:lvl3pPr marL="365125" indent="-182563" algn="l" rtl="0" eaLnBrk="1" fontAlgn="base" hangingPunct="1">
              <a:lnSpc>
                <a:spcPct val="100000"/>
              </a:lnSpc>
              <a:spcBef>
                <a:spcPct val="0"/>
              </a:spcBef>
              <a:spcAft>
                <a:spcPts val="600"/>
              </a:spcAft>
              <a:buClr>
                <a:schemeClr val="accent2"/>
              </a:buClr>
              <a:buSzPct val="100000"/>
              <a:buFont typeface="Arial" charset="0"/>
              <a:buChar char="•"/>
              <a:defRPr lang="en-US" sz="1600" kern="1200">
                <a:solidFill>
                  <a:schemeClr val="accent2"/>
                </a:solidFill>
                <a:latin typeface="Salesforce Sans"/>
                <a:ea typeface="ＭＳ Ｐゴシック" charset="0"/>
                <a:cs typeface="+mn-cs"/>
              </a:defRPr>
            </a:lvl3pPr>
            <a:lvl4pPr marL="547688" indent="-182563" algn="l" rtl="0" eaLnBrk="1" fontAlgn="base" hangingPunct="1">
              <a:lnSpc>
                <a:spcPct val="100000"/>
              </a:lnSpc>
              <a:spcBef>
                <a:spcPct val="0"/>
              </a:spcBef>
              <a:spcAft>
                <a:spcPts val="600"/>
              </a:spcAft>
              <a:buClr>
                <a:schemeClr val="accent2"/>
              </a:buClr>
              <a:buSzPct val="100000"/>
              <a:buFont typeface="Arial" charset="0"/>
              <a:buChar char="•"/>
              <a:defRPr lang="en-US" sz="1400" kern="1200">
                <a:solidFill>
                  <a:schemeClr val="accent2"/>
                </a:solidFill>
                <a:latin typeface="Salesforce Sans"/>
                <a:ea typeface="ＭＳ Ｐゴシック" charset="0"/>
                <a:cs typeface="+mn-cs"/>
              </a:defRPr>
            </a:lvl4pPr>
            <a:lvl5pPr algn="l" rtl="0" eaLnBrk="1" fontAlgn="base" hangingPunct="1">
              <a:lnSpc>
                <a:spcPct val="100000"/>
              </a:lnSpc>
              <a:spcBef>
                <a:spcPts val="200"/>
              </a:spcBef>
              <a:spcAft>
                <a:spcPts val="600"/>
              </a:spcAft>
              <a:buClr>
                <a:srgbClr val="7F7F7F"/>
              </a:buClr>
              <a:buSzPct val="100000"/>
              <a:buFont typeface="Arial" charset="0"/>
              <a:defRPr lang="en-US" sz="2000" kern="1200">
                <a:solidFill>
                  <a:srgbClr val="5C656A"/>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1600" dirty="0" smtClean="0"/>
          </a:p>
          <a:p>
            <a:r>
              <a:rPr lang="en-US" sz="1600" dirty="0" smtClean="0"/>
              <a:t>Increase renewal revenue with  accurate &amp; complete renewals </a:t>
            </a:r>
          </a:p>
        </p:txBody>
      </p:sp>
      <p:sp>
        <p:nvSpPr>
          <p:cNvPr id="14" name="Right Arrow 13"/>
          <p:cNvSpPr/>
          <p:nvPr/>
        </p:nvSpPr>
        <p:spPr>
          <a:xfrm>
            <a:off x="7792956" y="2391824"/>
            <a:ext cx="616531" cy="357541"/>
          </a:xfrm>
          <a:prstGeom prst="rightArrow">
            <a:avLst/>
          </a:prstGeom>
          <a:solidFill>
            <a:schemeClr val="accent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15" name="Right Arrow 14"/>
          <p:cNvSpPr/>
          <p:nvPr/>
        </p:nvSpPr>
        <p:spPr>
          <a:xfrm>
            <a:off x="7785058" y="3468898"/>
            <a:ext cx="616531" cy="357541"/>
          </a:xfrm>
          <a:prstGeom prst="rightArrow">
            <a:avLst/>
          </a:prstGeom>
          <a:solidFill>
            <a:schemeClr val="accent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16" name="Right Arrow 15"/>
          <p:cNvSpPr/>
          <p:nvPr/>
        </p:nvSpPr>
        <p:spPr>
          <a:xfrm>
            <a:off x="7777159" y="4508985"/>
            <a:ext cx="616531" cy="357541"/>
          </a:xfrm>
          <a:prstGeom prst="rightArrow">
            <a:avLst/>
          </a:prstGeom>
          <a:solidFill>
            <a:schemeClr val="accent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pic>
        <p:nvPicPr>
          <p:cNvPr id="5" name="Picture 4"/>
          <p:cNvPicPr>
            <a:picLocks noChangeAspect="1"/>
          </p:cNvPicPr>
          <p:nvPr/>
        </p:nvPicPr>
        <p:blipFill>
          <a:blip r:embed="rId3"/>
          <a:stretch>
            <a:fillRect/>
          </a:stretch>
        </p:blipFill>
        <p:spPr>
          <a:xfrm>
            <a:off x="49839" y="2256205"/>
            <a:ext cx="5267801" cy="3069918"/>
          </a:xfrm>
          <a:prstGeom prst="rect">
            <a:avLst/>
          </a:prstGeom>
        </p:spPr>
      </p:pic>
    </p:spTree>
    <p:extLst>
      <p:ext uri="{BB962C8B-B14F-4D97-AF65-F5344CB8AC3E}">
        <p14:creationId xmlns:p14="http://schemas.microsoft.com/office/powerpoint/2010/main" val="158736457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7211" y="137474"/>
            <a:ext cx="11045952" cy="990119"/>
          </a:xfrm>
        </p:spPr>
        <p:txBody>
          <a:bodyPr/>
          <a:lstStyle/>
          <a:p>
            <a:r>
              <a:rPr lang="en-US" dirty="0" smtClean="0"/>
              <a:t>Proposals &amp; Contracts </a:t>
            </a:r>
            <a:endParaRPr lang="en-US" dirty="0"/>
          </a:p>
        </p:txBody>
      </p:sp>
      <p:sp>
        <p:nvSpPr>
          <p:cNvPr id="3" name="Content Placeholder 2"/>
          <p:cNvSpPr>
            <a:spLocks noGrp="1"/>
          </p:cNvSpPr>
          <p:nvPr>
            <p:ph sz="quarter" idx="11"/>
          </p:nvPr>
        </p:nvSpPr>
        <p:spPr>
          <a:xfrm>
            <a:off x="5129541" y="1875246"/>
            <a:ext cx="3045665" cy="3771431"/>
          </a:xfrm>
          <a:solidFill>
            <a:srgbClr val="FFFFFF"/>
          </a:solidFill>
        </p:spPr>
        <p:txBody>
          <a:bodyPr/>
          <a:lstStyle/>
          <a:p>
            <a:pPr algn="ctr"/>
            <a:endParaRPr lang="en-US" sz="1600" dirty="0" smtClean="0"/>
          </a:p>
          <a:p>
            <a:pPr algn="ctr"/>
            <a:r>
              <a:rPr lang="en-US" sz="1600" b="1" dirty="0" smtClean="0"/>
              <a:t>Contract &amp; Proposal   </a:t>
            </a:r>
            <a:r>
              <a:rPr lang="en-US" sz="1600" b="1" dirty="0"/>
              <a:t>T</a:t>
            </a:r>
            <a:r>
              <a:rPr lang="en-US" sz="1600" b="1" dirty="0" smtClean="0"/>
              <a:t>emplates </a:t>
            </a:r>
          </a:p>
          <a:p>
            <a:pPr algn="ctr"/>
            <a:endParaRPr lang="en-US" sz="1600" dirty="0" smtClean="0"/>
          </a:p>
          <a:p>
            <a:pPr algn="ctr"/>
            <a:r>
              <a:rPr lang="en-US" sz="1600" b="1" dirty="0" smtClean="0"/>
              <a:t>Approval Workflow </a:t>
            </a:r>
          </a:p>
          <a:p>
            <a:pPr algn="ctr"/>
            <a:endParaRPr lang="en-US" sz="1600" b="1" dirty="0"/>
          </a:p>
          <a:p>
            <a:pPr algn="ctr"/>
            <a:r>
              <a:rPr lang="en-US" sz="1600" b="1" dirty="0" smtClean="0"/>
              <a:t>Dynamic Contract                  </a:t>
            </a:r>
            <a:r>
              <a:rPr lang="en-US" sz="1600" b="1" dirty="0"/>
              <a:t>T</a:t>
            </a:r>
            <a:r>
              <a:rPr lang="en-US" sz="1600" b="1" dirty="0" smtClean="0"/>
              <a:t>erms &amp; Conditions </a:t>
            </a:r>
          </a:p>
          <a:p>
            <a:pPr algn="ctr"/>
            <a:endParaRPr lang="en-US" sz="1600" b="1" dirty="0"/>
          </a:p>
          <a:p>
            <a:pPr algn="ctr"/>
            <a:endParaRPr lang="en-US" sz="1600" b="1" dirty="0"/>
          </a:p>
          <a:p>
            <a:pPr algn="ctr"/>
            <a:endParaRPr lang="en-US" sz="1600" b="1" dirty="0" smtClean="0"/>
          </a:p>
          <a:p>
            <a:pPr algn="ctr"/>
            <a:endParaRPr lang="en-US" sz="1600" dirty="0" smtClean="0"/>
          </a:p>
        </p:txBody>
      </p:sp>
      <p:sp>
        <p:nvSpPr>
          <p:cNvPr id="4" name="Content Placeholder 3"/>
          <p:cNvSpPr>
            <a:spLocks noGrp="1"/>
          </p:cNvSpPr>
          <p:nvPr>
            <p:ph sz="quarter" idx="12"/>
          </p:nvPr>
        </p:nvSpPr>
        <p:spPr>
          <a:xfrm>
            <a:off x="8619139" y="1875247"/>
            <a:ext cx="3353900" cy="2254964"/>
          </a:xfrm>
          <a:noFill/>
        </p:spPr>
        <p:txBody>
          <a:bodyPr/>
          <a:lstStyle/>
          <a:p>
            <a:endParaRPr lang="en-US" sz="1600" dirty="0" smtClean="0"/>
          </a:p>
          <a:p>
            <a:r>
              <a:rPr lang="en-US" sz="1600" dirty="0" smtClean="0"/>
              <a:t>Generate branded contracts and proposals for signature </a:t>
            </a:r>
          </a:p>
          <a:p>
            <a:endParaRPr lang="en-US" sz="1600" dirty="0"/>
          </a:p>
          <a:p>
            <a:r>
              <a:rPr lang="en-US" sz="1600" dirty="0" smtClean="0"/>
              <a:t>Streamline approval of non-standard contract terms </a:t>
            </a:r>
          </a:p>
          <a:p>
            <a:endParaRPr lang="en-US" sz="1600" dirty="0"/>
          </a:p>
          <a:p>
            <a:endParaRPr lang="en-US" sz="1600" dirty="0" smtClean="0"/>
          </a:p>
          <a:p>
            <a:endParaRPr lang="en-US" sz="1600" dirty="0"/>
          </a:p>
          <a:p>
            <a:endParaRPr lang="en-US" sz="1600" dirty="0" smtClean="0"/>
          </a:p>
          <a:p>
            <a:endParaRPr lang="en-US" sz="1600" dirty="0"/>
          </a:p>
          <a:p>
            <a:endParaRPr lang="en-US" sz="1600" dirty="0"/>
          </a:p>
        </p:txBody>
      </p:sp>
      <p:sp>
        <p:nvSpPr>
          <p:cNvPr id="7" name="Rounded Rectangle 6"/>
          <p:cNvSpPr/>
          <p:nvPr/>
        </p:nvSpPr>
        <p:spPr>
          <a:xfrm>
            <a:off x="5117210" y="1874006"/>
            <a:ext cx="6917481" cy="3526091"/>
          </a:xfrm>
          <a:prstGeom prst="roundRect">
            <a:avLst/>
          </a:prstGeom>
          <a:noFill/>
          <a:ln>
            <a:solidFill>
              <a:schemeClr val="accent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10" name="Content Placeholder 3"/>
          <p:cNvSpPr txBox="1">
            <a:spLocks/>
          </p:cNvSpPr>
          <p:nvPr/>
        </p:nvSpPr>
        <p:spPr bwMode="auto">
          <a:xfrm>
            <a:off x="5170992" y="6009913"/>
            <a:ext cx="3353900" cy="1313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algn="l" rtl="0" eaLnBrk="1" fontAlgn="base" hangingPunct="1">
              <a:lnSpc>
                <a:spcPct val="100000"/>
              </a:lnSpc>
              <a:spcBef>
                <a:spcPts val="1200"/>
              </a:spcBef>
              <a:spcAft>
                <a:spcPts val="200"/>
              </a:spcAft>
              <a:buClr>
                <a:srgbClr val="7F7F7F"/>
              </a:buClr>
              <a:buSzPct val="100000"/>
              <a:buFont typeface="Arial" charset="0"/>
              <a:buChar char="​"/>
              <a:defRPr lang="en-US" sz="2000" kern="1200">
                <a:solidFill>
                  <a:srgbClr val="5C656A"/>
                </a:solidFill>
                <a:latin typeface="Salesforce Sans"/>
                <a:ea typeface="ＭＳ Ｐゴシック" charset="0"/>
                <a:cs typeface="ＭＳ Ｐゴシック" charset="0"/>
              </a:defRPr>
            </a:lvl1pPr>
            <a:lvl2pPr marL="182563" indent="-182563" algn="l" rtl="0" eaLnBrk="1" fontAlgn="base" hangingPunct="1">
              <a:lnSpc>
                <a:spcPct val="100000"/>
              </a:lnSpc>
              <a:spcBef>
                <a:spcPts val="200"/>
              </a:spcBef>
              <a:spcAft>
                <a:spcPts val="600"/>
              </a:spcAft>
              <a:buClr>
                <a:schemeClr val="accent2"/>
              </a:buClr>
              <a:buSzPct val="100000"/>
              <a:buFont typeface="Arial" charset="0"/>
              <a:buChar char="•"/>
              <a:defRPr lang="en-US" kern="1200">
                <a:solidFill>
                  <a:schemeClr val="accent2"/>
                </a:solidFill>
                <a:latin typeface="Salesforce Sans"/>
                <a:ea typeface="ＭＳ Ｐゴシック" charset="0"/>
                <a:cs typeface="+mn-cs"/>
              </a:defRPr>
            </a:lvl2pPr>
            <a:lvl3pPr marL="365125" indent="-182563" algn="l" rtl="0" eaLnBrk="1" fontAlgn="base" hangingPunct="1">
              <a:lnSpc>
                <a:spcPct val="100000"/>
              </a:lnSpc>
              <a:spcBef>
                <a:spcPct val="0"/>
              </a:spcBef>
              <a:spcAft>
                <a:spcPts val="600"/>
              </a:spcAft>
              <a:buClr>
                <a:schemeClr val="accent2"/>
              </a:buClr>
              <a:buSzPct val="100000"/>
              <a:buFont typeface="Arial" charset="0"/>
              <a:buChar char="•"/>
              <a:defRPr lang="en-US" sz="1600" kern="1200">
                <a:solidFill>
                  <a:schemeClr val="accent2"/>
                </a:solidFill>
                <a:latin typeface="Salesforce Sans"/>
                <a:ea typeface="ＭＳ Ｐゴシック" charset="0"/>
                <a:cs typeface="+mn-cs"/>
              </a:defRPr>
            </a:lvl3pPr>
            <a:lvl4pPr marL="547688" indent="-182563" algn="l" rtl="0" eaLnBrk="1" fontAlgn="base" hangingPunct="1">
              <a:lnSpc>
                <a:spcPct val="100000"/>
              </a:lnSpc>
              <a:spcBef>
                <a:spcPct val="0"/>
              </a:spcBef>
              <a:spcAft>
                <a:spcPts val="600"/>
              </a:spcAft>
              <a:buClr>
                <a:schemeClr val="accent2"/>
              </a:buClr>
              <a:buSzPct val="100000"/>
              <a:buFont typeface="Arial" charset="0"/>
              <a:buChar char="•"/>
              <a:defRPr lang="en-US" sz="1400" kern="1200">
                <a:solidFill>
                  <a:schemeClr val="accent2"/>
                </a:solidFill>
                <a:latin typeface="Salesforce Sans"/>
                <a:ea typeface="ＭＳ Ｐゴシック" charset="0"/>
                <a:cs typeface="+mn-cs"/>
              </a:defRPr>
            </a:lvl4pPr>
            <a:lvl5pPr algn="l" rtl="0" eaLnBrk="1" fontAlgn="base" hangingPunct="1">
              <a:lnSpc>
                <a:spcPct val="100000"/>
              </a:lnSpc>
              <a:spcBef>
                <a:spcPts val="200"/>
              </a:spcBef>
              <a:spcAft>
                <a:spcPts val="600"/>
              </a:spcAft>
              <a:buClr>
                <a:srgbClr val="7F7F7F"/>
              </a:buClr>
              <a:buSzPct val="100000"/>
              <a:buFont typeface="Arial" charset="0"/>
              <a:defRPr lang="en-US" sz="2000" kern="1200">
                <a:solidFill>
                  <a:srgbClr val="5C656A"/>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sz="1600" dirty="0" smtClean="0"/>
          </a:p>
        </p:txBody>
      </p:sp>
      <p:sp>
        <p:nvSpPr>
          <p:cNvPr id="5" name="Rectangle 4"/>
          <p:cNvSpPr/>
          <p:nvPr/>
        </p:nvSpPr>
        <p:spPr>
          <a:xfrm>
            <a:off x="8579072" y="4230653"/>
            <a:ext cx="3258329" cy="584776"/>
          </a:xfrm>
          <a:prstGeom prst="rect">
            <a:avLst/>
          </a:prstGeom>
        </p:spPr>
        <p:txBody>
          <a:bodyPr wrap="square">
            <a:spAutoFit/>
          </a:bodyPr>
          <a:lstStyle/>
          <a:p>
            <a:pPr>
              <a:buNone/>
            </a:pPr>
            <a:r>
              <a:rPr lang="en-US" sz="1600" dirty="0">
                <a:solidFill>
                  <a:srgbClr val="5C656A"/>
                </a:solidFill>
              </a:rPr>
              <a:t>Conditionally </a:t>
            </a:r>
            <a:r>
              <a:rPr lang="en-US" sz="1600" dirty="0" smtClean="0">
                <a:solidFill>
                  <a:srgbClr val="5C656A"/>
                </a:solidFill>
              </a:rPr>
              <a:t>include contract  </a:t>
            </a:r>
            <a:r>
              <a:rPr lang="en-US" sz="1600" dirty="0">
                <a:solidFill>
                  <a:srgbClr val="5C656A"/>
                </a:solidFill>
              </a:rPr>
              <a:t>terms based on quote attributes </a:t>
            </a:r>
          </a:p>
        </p:txBody>
      </p:sp>
      <p:pic>
        <p:nvPicPr>
          <p:cNvPr id="6" name="Picture 5"/>
          <p:cNvPicPr>
            <a:picLocks noChangeAspect="1"/>
          </p:cNvPicPr>
          <p:nvPr/>
        </p:nvPicPr>
        <p:blipFill>
          <a:blip r:embed="rId3"/>
          <a:stretch>
            <a:fillRect/>
          </a:stretch>
        </p:blipFill>
        <p:spPr>
          <a:xfrm>
            <a:off x="762715" y="1531220"/>
            <a:ext cx="3810000" cy="4991100"/>
          </a:xfrm>
          <a:prstGeom prst="rect">
            <a:avLst/>
          </a:prstGeom>
        </p:spPr>
      </p:pic>
      <p:sp>
        <p:nvSpPr>
          <p:cNvPr id="9" name="Right Arrow 8"/>
          <p:cNvSpPr/>
          <p:nvPr/>
        </p:nvSpPr>
        <p:spPr>
          <a:xfrm>
            <a:off x="7817618" y="2342508"/>
            <a:ext cx="616531" cy="357541"/>
          </a:xfrm>
          <a:prstGeom prst="rightArrow">
            <a:avLst/>
          </a:prstGeom>
          <a:solidFill>
            <a:schemeClr val="accent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11" name="Right Arrow 10"/>
          <p:cNvSpPr/>
          <p:nvPr/>
        </p:nvSpPr>
        <p:spPr>
          <a:xfrm>
            <a:off x="7797389" y="3419582"/>
            <a:ext cx="616531" cy="357541"/>
          </a:xfrm>
          <a:prstGeom prst="rightArrow">
            <a:avLst/>
          </a:prstGeom>
          <a:solidFill>
            <a:schemeClr val="accent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12" name="Right Arrow 11"/>
          <p:cNvSpPr/>
          <p:nvPr/>
        </p:nvSpPr>
        <p:spPr>
          <a:xfrm>
            <a:off x="7789490" y="4422682"/>
            <a:ext cx="616531" cy="357541"/>
          </a:xfrm>
          <a:prstGeom prst="rightArrow">
            <a:avLst/>
          </a:prstGeom>
          <a:solidFill>
            <a:schemeClr val="accent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Tree>
    <p:extLst>
      <p:ext uri="{BB962C8B-B14F-4D97-AF65-F5344CB8AC3E}">
        <p14:creationId xmlns:p14="http://schemas.microsoft.com/office/powerpoint/2010/main" val="292041748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6" name="Office Desk - Salesforce Steelbrick CPQ.png"/>
          <p:cNvPicPr>
            <a:picLocks noChangeAspect="1"/>
          </p:cNvPicPr>
          <p:nvPr/>
        </p:nvPicPr>
        <p:blipFill>
          <a:blip r:embed="rId5">
            <a:extLst/>
          </a:blip>
          <a:srcRect l="6" r="6"/>
          <a:stretch>
            <a:fillRect/>
          </a:stretch>
        </p:blipFill>
        <p:spPr>
          <a:xfrm>
            <a:off x="-380901" y="0"/>
            <a:ext cx="12569726" cy="7072313"/>
          </a:xfrm>
          <a:prstGeom prst="rect">
            <a:avLst/>
          </a:prstGeom>
          <a:ln w="12700">
            <a:miter lim="400000"/>
          </a:ln>
        </p:spPr>
      </p:pic>
      <p:sp>
        <p:nvSpPr>
          <p:cNvPr id="1587" name="Shape 1587"/>
          <p:cNvSpPr/>
          <p:nvPr/>
        </p:nvSpPr>
        <p:spPr>
          <a:xfrm>
            <a:off x="0" y="0"/>
            <a:ext cx="6466658" cy="6862428"/>
          </a:xfrm>
          <a:custGeom>
            <a:avLst/>
            <a:gdLst/>
            <a:ahLst/>
            <a:cxnLst>
              <a:cxn ang="0">
                <a:pos x="wd2" y="hd2"/>
              </a:cxn>
              <a:cxn ang="5400000">
                <a:pos x="wd2" y="hd2"/>
              </a:cxn>
              <a:cxn ang="10800000">
                <a:pos x="wd2" y="hd2"/>
              </a:cxn>
              <a:cxn ang="16200000">
                <a:pos x="wd2" y="hd2"/>
              </a:cxn>
            </a:cxnLst>
            <a:rect l="0" t="0" r="r" b="b"/>
            <a:pathLst>
              <a:path w="21600" h="21600" extrusionOk="0">
                <a:moveTo>
                  <a:pt x="19197" y="12563"/>
                </a:moveTo>
                <a:cubicBezTo>
                  <a:pt x="18057" y="12572"/>
                  <a:pt x="16921" y="12568"/>
                  <a:pt x="15781" y="12568"/>
                </a:cubicBezTo>
                <a:cubicBezTo>
                  <a:pt x="15515" y="12568"/>
                  <a:pt x="15359" y="12345"/>
                  <a:pt x="15473" y="12116"/>
                </a:cubicBezTo>
                <a:cubicBezTo>
                  <a:pt x="15601" y="11847"/>
                  <a:pt x="15738" y="11581"/>
                  <a:pt x="15873" y="11316"/>
                </a:cubicBezTo>
                <a:cubicBezTo>
                  <a:pt x="16767" y="9551"/>
                  <a:pt x="17662" y="7785"/>
                  <a:pt x="18559" y="6016"/>
                </a:cubicBezTo>
                <a:cubicBezTo>
                  <a:pt x="19572" y="4018"/>
                  <a:pt x="21600" y="0"/>
                  <a:pt x="21600" y="0"/>
                </a:cubicBezTo>
                <a:lnTo>
                  <a:pt x="0" y="0"/>
                </a:lnTo>
                <a:lnTo>
                  <a:pt x="0" y="21579"/>
                </a:lnTo>
                <a:lnTo>
                  <a:pt x="14690" y="21600"/>
                </a:lnTo>
                <a:cubicBezTo>
                  <a:pt x="14690" y="21600"/>
                  <a:pt x="14703" y="21592"/>
                  <a:pt x="14710" y="21596"/>
                </a:cubicBezTo>
                <a:cubicBezTo>
                  <a:pt x="15035" y="21014"/>
                  <a:pt x="15359" y="20438"/>
                  <a:pt x="15684" y="19856"/>
                </a:cubicBezTo>
                <a:cubicBezTo>
                  <a:pt x="16304" y="18743"/>
                  <a:pt x="16921" y="17631"/>
                  <a:pt x="17543" y="16520"/>
                </a:cubicBezTo>
                <a:cubicBezTo>
                  <a:pt x="18192" y="15356"/>
                  <a:pt x="18840" y="14190"/>
                  <a:pt x="19494" y="13027"/>
                </a:cubicBezTo>
                <a:cubicBezTo>
                  <a:pt x="19642" y="12756"/>
                  <a:pt x="19425" y="12562"/>
                  <a:pt x="19197" y="12563"/>
                </a:cubicBezTo>
              </a:path>
            </a:pathLst>
          </a:custGeom>
          <a:gradFill>
            <a:gsLst>
              <a:gs pos="0">
                <a:srgbClr val="FFFFFF"/>
              </a:gs>
              <a:gs pos="100000">
                <a:srgbClr val="FFFFFF">
                  <a:alpha val="0"/>
                </a:srgbClr>
              </a:gs>
            </a:gsLst>
            <a:path>
              <a:fillToRect l="34993" t="46414" r="65006" b="53585"/>
            </a:path>
          </a:gradFill>
          <a:ln w="12700">
            <a:miter lim="400000"/>
          </a:ln>
        </p:spPr>
        <p:txBody>
          <a:bodyPr lIns="35711" tIns="35711" rIns="35711" bIns="35711" anchor="ctr"/>
          <a:lstStyle/>
          <a:p>
            <a:pPr defTabSz="292042">
              <a:lnSpc>
                <a:spcPts val="1500"/>
              </a:lnSpc>
              <a:spcBef>
                <a:spcPts val="800"/>
              </a:spcBef>
              <a:defRPr sz="2400" spc="0" baseline="8333"/>
            </a:pPr>
            <a:endParaRPr/>
          </a:p>
        </p:txBody>
      </p:sp>
      <p:sp>
        <p:nvSpPr>
          <p:cNvPr id="1588" name="Shape 1588"/>
          <p:cNvSpPr/>
          <p:nvPr/>
        </p:nvSpPr>
        <p:spPr>
          <a:xfrm>
            <a:off x="0" y="0"/>
            <a:ext cx="6466658" cy="6862428"/>
          </a:xfrm>
          <a:custGeom>
            <a:avLst/>
            <a:gdLst/>
            <a:ahLst/>
            <a:cxnLst>
              <a:cxn ang="0">
                <a:pos x="wd2" y="hd2"/>
              </a:cxn>
              <a:cxn ang="5400000">
                <a:pos x="wd2" y="hd2"/>
              </a:cxn>
              <a:cxn ang="10800000">
                <a:pos x="wd2" y="hd2"/>
              </a:cxn>
              <a:cxn ang="16200000">
                <a:pos x="wd2" y="hd2"/>
              </a:cxn>
            </a:cxnLst>
            <a:rect l="0" t="0" r="r" b="b"/>
            <a:pathLst>
              <a:path w="21600" h="21600" extrusionOk="0">
                <a:moveTo>
                  <a:pt x="19197" y="12563"/>
                </a:moveTo>
                <a:cubicBezTo>
                  <a:pt x="18057" y="12572"/>
                  <a:pt x="16921" y="12568"/>
                  <a:pt x="15781" y="12568"/>
                </a:cubicBezTo>
                <a:cubicBezTo>
                  <a:pt x="15515" y="12568"/>
                  <a:pt x="15359" y="12345"/>
                  <a:pt x="15473" y="12116"/>
                </a:cubicBezTo>
                <a:cubicBezTo>
                  <a:pt x="15601" y="11847"/>
                  <a:pt x="15738" y="11581"/>
                  <a:pt x="15873" y="11316"/>
                </a:cubicBezTo>
                <a:cubicBezTo>
                  <a:pt x="16767" y="9551"/>
                  <a:pt x="17662" y="7785"/>
                  <a:pt x="18559" y="6016"/>
                </a:cubicBezTo>
                <a:cubicBezTo>
                  <a:pt x="19572" y="4018"/>
                  <a:pt x="21600" y="0"/>
                  <a:pt x="21600" y="0"/>
                </a:cubicBezTo>
                <a:lnTo>
                  <a:pt x="0" y="0"/>
                </a:lnTo>
                <a:lnTo>
                  <a:pt x="0" y="21579"/>
                </a:lnTo>
                <a:lnTo>
                  <a:pt x="14690" y="21600"/>
                </a:lnTo>
                <a:cubicBezTo>
                  <a:pt x="14690" y="21600"/>
                  <a:pt x="14703" y="21592"/>
                  <a:pt x="14710" y="21596"/>
                </a:cubicBezTo>
                <a:cubicBezTo>
                  <a:pt x="15035" y="21014"/>
                  <a:pt x="15359" y="20438"/>
                  <a:pt x="15684" y="19856"/>
                </a:cubicBezTo>
                <a:cubicBezTo>
                  <a:pt x="16304" y="18743"/>
                  <a:pt x="16921" y="17631"/>
                  <a:pt x="17543" y="16520"/>
                </a:cubicBezTo>
                <a:cubicBezTo>
                  <a:pt x="18192" y="15356"/>
                  <a:pt x="18840" y="14190"/>
                  <a:pt x="19494" y="13027"/>
                </a:cubicBezTo>
                <a:cubicBezTo>
                  <a:pt x="19642" y="12756"/>
                  <a:pt x="19425" y="12562"/>
                  <a:pt x="19197" y="12563"/>
                </a:cubicBezTo>
              </a:path>
            </a:pathLst>
          </a:custGeom>
          <a:gradFill>
            <a:gsLst>
              <a:gs pos="0">
                <a:srgbClr val="000343"/>
              </a:gs>
              <a:gs pos="100000">
                <a:srgbClr val="003473">
                  <a:alpha val="0"/>
                </a:srgbClr>
              </a:gs>
            </a:gsLst>
            <a:path>
              <a:fillToRect l="16661" t="30165" r="83338" b="69834"/>
            </a:path>
          </a:gradFill>
          <a:ln w="12700">
            <a:miter lim="400000"/>
          </a:ln>
        </p:spPr>
        <p:txBody>
          <a:bodyPr lIns="35711" tIns="35711" rIns="35711" bIns="35711" anchor="ctr"/>
          <a:lstStyle/>
          <a:p>
            <a:pPr defTabSz="292042">
              <a:lnSpc>
                <a:spcPts val="1500"/>
              </a:lnSpc>
              <a:spcBef>
                <a:spcPts val="800"/>
              </a:spcBef>
              <a:defRPr sz="2400" spc="0" baseline="8333"/>
            </a:pPr>
            <a:endParaRPr/>
          </a:p>
        </p:txBody>
      </p:sp>
      <p:sp>
        <p:nvSpPr>
          <p:cNvPr id="1589" name="Shape 1589"/>
          <p:cNvSpPr/>
          <p:nvPr/>
        </p:nvSpPr>
        <p:spPr>
          <a:xfrm>
            <a:off x="0" y="0"/>
            <a:ext cx="6466658" cy="6862428"/>
          </a:xfrm>
          <a:custGeom>
            <a:avLst/>
            <a:gdLst/>
            <a:ahLst/>
            <a:cxnLst>
              <a:cxn ang="0">
                <a:pos x="wd2" y="hd2"/>
              </a:cxn>
              <a:cxn ang="5400000">
                <a:pos x="wd2" y="hd2"/>
              </a:cxn>
              <a:cxn ang="10800000">
                <a:pos x="wd2" y="hd2"/>
              </a:cxn>
              <a:cxn ang="16200000">
                <a:pos x="wd2" y="hd2"/>
              </a:cxn>
            </a:cxnLst>
            <a:rect l="0" t="0" r="r" b="b"/>
            <a:pathLst>
              <a:path w="21600" h="21600" extrusionOk="0">
                <a:moveTo>
                  <a:pt x="19197" y="12563"/>
                </a:moveTo>
                <a:cubicBezTo>
                  <a:pt x="18057" y="12572"/>
                  <a:pt x="16921" y="12568"/>
                  <a:pt x="15781" y="12568"/>
                </a:cubicBezTo>
                <a:cubicBezTo>
                  <a:pt x="15515" y="12568"/>
                  <a:pt x="15359" y="12345"/>
                  <a:pt x="15473" y="12116"/>
                </a:cubicBezTo>
                <a:cubicBezTo>
                  <a:pt x="15601" y="11847"/>
                  <a:pt x="15738" y="11581"/>
                  <a:pt x="15873" y="11316"/>
                </a:cubicBezTo>
                <a:cubicBezTo>
                  <a:pt x="16767" y="9551"/>
                  <a:pt x="17662" y="7785"/>
                  <a:pt x="18559" y="6016"/>
                </a:cubicBezTo>
                <a:cubicBezTo>
                  <a:pt x="19572" y="4018"/>
                  <a:pt x="21600" y="0"/>
                  <a:pt x="21600" y="0"/>
                </a:cubicBezTo>
                <a:lnTo>
                  <a:pt x="0" y="0"/>
                </a:lnTo>
                <a:lnTo>
                  <a:pt x="0" y="21579"/>
                </a:lnTo>
                <a:lnTo>
                  <a:pt x="14690" y="21600"/>
                </a:lnTo>
                <a:cubicBezTo>
                  <a:pt x="14690" y="21600"/>
                  <a:pt x="14703" y="21592"/>
                  <a:pt x="14710" y="21596"/>
                </a:cubicBezTo>
                <a:cubicBezTo>
                  <a:pt x="15035" y="21014"/>
                  <a:pt x="15359" y="20438"/>
                  <a:pt x="15684" y="19856"/>
                </a:cubicBezTo>
                <a:cubicBezTo>
                  <a:pt x="16304" y="18743"/>
                  <a:pt x="16921" y="17631"/>
                  <a:pt x="17543" y="16520"/>
                </a:cubicBezTo>
                <a:cubicBezTo>
                  <a:pt x="18192" y="15356"/>
                  <a:pt x="18840" y="14190"/>
                  <a:pt x="19494" y="13027"/>
                </a:cubicBezTo>
                <a:cubicBezTo>
                  <a:pt x="19642" y="12756"/>
                  <a:pt x="19425" y="12562"/>
                  <a:pt x="19197" y="12563"/>
                </a:cubicBezTo>
              </a:path>
            </a:pathLst>
          </a:custGeom>
          <a:gradFill>
            <a:gsLst>
              <a:gs pos="0">
                <a:srgbClr val="0000FF"/>
              </a:gs>
              <a:gs pos="54545">
                <a:srgbClr val="0618A9">
                  <a:alpha val="50000"/>
                </a:srgbClr>
              </a:gs>
              <a:gs pos="100000">
                <a:srgbClr val="0B3054">
                  <a:alpha val="0"/>
                </a:srgbClr>
              </a:gs>
            </a:gsLst>
            <a:path>
              <a:fillToRect l="-9580" t="-61414" r="109580" b="161414"/>
            </a:path>
          </a:gradFill>
          <a:ln w="12700">
            <a:miter lim="400000"/>
          </a:ln>
        </p:spPr>
        <p:txBody>
          <a:bodyPr lIns="35711" tIns="35711" rIns="35711" bIns="35711" anchor="ctr"/>
          <a:lstStyle/>
          <a:p>
            <a:pPr defTabSz="292042">
              <a:lnSpc>
                <a:spcPts val="1500"/>
              </a:lnSpc>
              <a:spcBef>
                <a:spcPts val="800"/>
              </a:spcBef>
              <a:defRPr sz="2400" spc="0" baseline="8333"/>
            </a:pPr>
            <a:endParaRPr/>
          </a:p>
        </p:txBody>
      </p:sp>
      <p:sp>
        <p:nvSpPr>
          <p:cNvPr id="1590" name="Shape 1590"/>
          <p:cNvSpPr/>
          <p:nvPr/>
        </p:nvSpPr>
        <p:spPr>
          <a:xfrm>
            <a:off x="4400494" y="0"/>
            <a:ext cx="3897118" cy="68643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39" y="21018"/>
                  <a:pt x="1077" y="20442"/>
                  <a:pt x="1613" y="19859"/>
                </a:cubicBezTo>
                <a:cubicBezTo>
                  <a:pt x="2642" y="18748"/>
                  <a:pt x="3669" y="17633"/>
                  <a:pt x="4700" y="16523"/>
                </a:cubicBezTo>
                <a:cubicBezTo>
                  <a:pt x="5777" y="15360"/>
                  <a:pt x="6852" y="14193"/>
                  <a:pt x="7937" y="13031"/>
                </a:cubicBezTo>
                <a:cubicBezTo>
                  <a:pt x="8190" y="12761"/>
                  <a:pt x="7823" y="12567"/>
                  <a:pt x="7444" y="12569"/>
                </a:cubicBezTo>
                <a:cubicBezTo>
                  <a:pt x="5553" y="12577"/>
                  <a:pt x="3669" y="12573"/>
                  <a:pt x="1778" y="12573"/>
                </a:cubicBezTo>
                <a:cubicBezTo>
                  <a:pt x="1333" y="12573"/>
                  <a:pt x="1075" y="12352"/>
                  <a:pt x="1263" y="12122"/>
                </a:cubicBezTo>
                <a:cubicBezTo>
                  <a:pt x="1478" y="11853"/>
                  <a:pt x="1703" y="11588"/>
                  <a:pt x="1927" y="11322"/>
                </a:cubicBezTo>
                <a:cubicBezTo>
                  <a:pt x="3410" y="9555"/>
                  <a:pt x="4898" y="7788"/>
                  <a:pt x="6386" y="6020"/>
                </a:cubicBezTo>
                <a:cubicBezTo>
                  <a:pt x="8070" y="4020"/>
                  <a:pt x="9751" y="2003"/>
                  <a:pt x="11434" y="1"/>
                </a:cubicBezTo>
                <a:cubicBezTo>
                  <a:pt x="14820" y="0"/>
                  <a:pt x="18211" y="0"/>
                  <a:pt x="21600" y="0"/>
                </a:cubicBezTo>
                <a:cubicBezTo>
                  <a:pt x="21525" y="78"/>
                  <a:pt x="21462" y="178"/>
                  <a:pt x="21378" y="254"/>
                </a:cubicBezTo>
                <a:cubicBezTo>
                  <a:pt x="19197" y="2243"/>
                  <a:pt x="17006" y="4229"/>
                  <a:pt x="14825" y="6214"/>
                </a:cubicBezTo>
                <a:cubicBezTo>
                  <a:pt x="13832" y="7119"/>
                  <a:pt x="12842" y="8023"/>
                  <a:pt x="11849" y="8924"/>
                </a:cubicBezTo>
                <a:cubicBezTo>
                  <a:pt x="11734" y="9031"/>
                  <a:pt x="11700" y="9137"/>
                  <a:pt x="11801" y="9245"/>
                </a:cubicBezTo>
                <a:cubicBezTo>
                  <a:pt x="11907" y="9356"/>
                  <a:pt x="12089" y="9395"/>
                  <a:pt x="12316" y="9395"/>
                </a:cubicBezTo>
                <a:cubicBezTo>
                  <a:pt x="13970" y="9391"/>
                  <a:pt x="15622" y="9395"/>
                  <a:pt x="17277" y="9392"/>
                </a:cubicBezTo>
                <a:cubicBezTo>
                  <a:pt x="17552" y="9392"/>
                  <a:pt x="17760" y="9447"/>
                  <a:pt x="17873" y="9588"/>
                </a:cubicBezTo>
                <a:cubicBezTo>
                  <a:pt x="17979" y="9721"/>
                  <a:pt x="17895" y="9835"/>
                  <a:pt x="17738" y="9946"/>
                </a:cubicBezTo>
                <a:cubicBezTo>
                  <a:pt x="16852" y="10574"/>
                  <a:pt x="15970" y="11201"/>
                  <a:pt x="15093" y="11831"/>
                </a:cubicBezTo>
                <a:cubicBezTo>
                  <a:pt x="13915" y="12672"/>
                  <a:pt x="12738" y="13511"/>
                  <a:pt x="11562" y="14352"/>
                </a:cubicBezTo>
                <a:cubicBezTo>
                  <a:pt x="10321" y="15238"/>
                  <a:pt x="9089" y="16121"/>
                  <a:pt x="7850" y="17006"/>
                </a:cubicBezTo>
                <a:cubicBezTo>
                  <a:pt x="6362" y="18060"/>
                  <a:pt x="4891" y="19112"/>
                  <a:pt x="3410" y="20167"/>
                </a:cubicBezTo>
                <a:cubicBezTo>
                  <a:pt x="2744" y="20644"/>
                  <a:pt x="2075" y="21123"/>
                  <a:pt x="1408" y="21600"/>
                </a:cubicBezTo>
                <a:lnTo>
                  <a:pt x="0" y="21600"/>
                </a:lnTo>
              </a:path>
            </a:pathLst>
          </a:custGeom>
          <a:solidFill>
            <a:srgbClr val="FFFFFF">
              <a:alpha val="50000"/>
            </a:srgbClr>
          </a:solidFill>
          <a:ln w="12700">
            <a:miter lim="400000"/>
          </a:ln>
        </p:spPr>
        <p:txBody>
          <a:bodyPr lIns="22855" tIns="22855" rIns="22855" bIns="22855" anchor="ctr"/>
          <a:lstStyle/>
          <a:p>
            <a:pPr algn="l">
              <a:lnSpc>
                <a:spcPct val="93000"/>
              </a:lnSpc>
              <a:defRPr sz="1800">
                <a:solidFill>
                  <a:srgbClr val="000000"/>
                </a:solidFill>
                <a:latin typeface="Arial"/>
                <a:ea typeface="Arial"/>
                <a:cs typeface="Arial"/>
                <a:sym typeface="Arial"/>
              </a:defRPr>
            </a:pPr>
            <a:endParaRPr/>
          </a:p>
        </p:txBody>
      </p:sp>
      <p:sp>
        <p:nvSpPr>
          <p:cNvPr id="1591" name="Shape 1591"/>
          <p:cNvSpPr/>
          <p:nvPr/>
        </p:nvSpPr>
        <p:spPr>
          <a:xfrm>
            <a:off x="0" y="0"/>
            <a:ext cx="6466658" cy="6862428"/>
          </a:xfrm>
          <a:custGeom>
            <a:avLst/>
            <a:gdLst/>
            <a:ahLst/>
            <a:cxnLst>
              <a:cxn ang="0">
                <a:pos x="wd2" y="hd2"/>
              </a:cxn>
              <a:cxn ang="5400000">
                <a:pos x="wd2" y="hd2"/>
              </a:cxn>
              <a:cxn ang="10800000">
                <a:pos x="wd2" y="hd2"/>
              </a:cxn>
              <a:cxn ang="16200000">
                <a:pos x="wd2" y="hd2"/>
              </a:cxn>
            </a:cxnLst>
            <a:rect l="0" t="0" r="r" b="b"/>
            <a:pathLst>
              <a:path w="21600" h="21600" extrusionOk="0">
                <a:moveTo>
                  <a:pt x="19197" y="12563"/>
                </a:moveTo>
                <a:cubicBezTo>
                  <a:pt x="18057" y="12572"/>
                  <a:pt x="16921" y="12568"/>
                  <a:pt x="15781" y="12568"/>
                </a:cubicBezTo>
                <a:cubicBezTo>
                  <a:pt x="15515" y="12568"/>
                  <a:pt x="15359" y="12345"/>
                  <a:pt x="15473" y="12116"/>
                </a:cubicBezTo>
                <a:cubicBezTo>
                  <a:pt x="15601" y="11847"/>
                  <a:pt x="15738" y="11581"/>
                  <a:pt x="15873" y="11316"/>
                </a:cubicBezTo>
                <a:cubicBezTo>
                  <a:pt x="16767" y="9551"/>
                  <a:pt x="17662" y="7785"/>
                  <a:pt x="18559" y="6016"/>
                </a:cubicBezTo>
                <a:cubicBezTo>
                  <a:pt x="19572" y="4018"/>
                  <a:pt x="21600" y="0"/>
                  <a:pt x="21600" y="0"/>
                </a:cubicBezTo>
                <a:lnTo>
                  <a:pt x="0" y="0"/>
                </a:lnTo>
                <a:lnTo>
                  <a:pt x="0" y="21579"/>
                </a:lnTo>
                <a:lnTo>
                  <a:pt x="14690" y="21600"/>
                </a:lnTo>
                <a:cubicBezTo>
                  <a:pt x="14690" y="21600"/>
                  <a:pt x="14703" y="21592"/>
                  <a:pt x="14710" y="21596"/>
                </a:cubicBezTo>
                <a:cubicBezTo>
                  <a:pt x="15035" y="21014"/>
                  <a:pt x="15359" y="20438"/>
                  <a:pt x="15684" y="19856"/>
                </a:cubicBezTo>
                <a:cubicBezTo>
                  <a:pt x="16304" y="18743"/>
                  <a:pt x="16921" y="17631"/>
                  <a:pt x="17543" y="16520"/>
                </a:cubicBezTo>
                <a:cubicBezTo>
                  <a:pt x="18192" y="15356"/>
                  <a:pt x="18840" y="14190"/>
                  <a:pt x="19494" y="13027"/>
                </a:cubicBezTo>
                <a:cubicBezTo>
                  <a:pt x="19642" y="12756"/>
                  <a:pt x="19425" y="12562"/>
                  <a:pt x="19197" y="12563"/>
                </a:cubicBezTo>
              </a:path>
            </a:pathLst>
          </a:custGeom>
          <a:gradFill>
            <a:gsLst>
              <a:gs pos="0">
                <a:srgbClr val="10333E"/>
              </a:gs>
              <a:gs pos="54545">
                <a:srgbClr val="0E3249">
                  <a:alpha val="50000"/>
                </a:srgbClr>
              </a:gs>
              <a:gs pos="100000">
                <a:srgbClr val="0B3054">
                  <a:alpha val="0"/>
                </a:srgbClr>
              </a:gs>
            </a:gsLst>
            <a:path>
              <a:fillToRect l="8443" t="-37416" r="91556" b="137416"/>
            </a:path>
          </a:gradFill>
          <a:ln w="12700">
            <a:miter lim="400000"/>
          </a:ln>
        </p:spPr>
        <p:txBody>
          <a:bodyPr lIns="35711" tIns="35711" rIns="35711" bIns="35711" anchor="ctr"/>
          <a:lstStyle/>
          <a:p>
            <a:pPr defTabSz="292042">
              <a:lnSpc>
                <a:spcPts val="1500"/>
              </a:lnSpc>
              <a:spcBef>
                <a:spcPts val="800"/>
              </a:spcBef>
              <a:defRPr sz="2400" spc="0" baseline="8333"/>
            </a:pPr>
            <a:endParaRPr/>
          </a:p>
        </p:txBody>
      </p:sp>
      <p:sp>
        <p:nvSpPr>
          <p:cNvPr id="1592" name="Shape 1592"/>
          <p:cNvSpPr/>
          <p:nvPr/>
        </p:nvSpPr>
        <p:spPr>
          <a:xfrm>
            <a:off x="0" y="0"/>
            <a:ext cx="6466658" cy="6862428"/>
          </a:xfrm>
          <a:custGeom>
            <a:avLst/>
            <a:gdLst/>
            <a:ahLst/>
            <a:cxnLst>
              <a:cxn ang="0">
                <a:pos x="wd2" y="hd2"/>
              </a:cxn>
              <a:cxn ang="5400000">
                <a:pos x="wd2" y="hd2"/>
              </a:cxn>
              <a:cxn ang="10800000">
                <a:pos x="wd2" y="hd2"/>
              </a:cxn>
              <a:cxn ang="16200000">
                <a:pos x="wd2" y="hd2"/>
              </a:cxn>
            </a:cxnLst>
            <a:rect l="0" t="0" r="r" b="b"/>
            <a:pathLst>
              <a:path w="21600" h="21600" extrusionOk="0">
                <a:moveTo>
                  <a:pt x="19197" y="12563"/>
                </a:moveTo>
                <a:cubicBezTo>
                  <a:pt x="18057" y="12572"/>
                  <a:pt x="16921" y="12568"/>
                  <a:pt x="15781" y="12568"/>
                </a:cubicBezTo>
                <a:cubicBezTo>
                  <a:pt x="15515" y="12568"/>
                  <a:pt x="15359" y="12345"/>
                  <a:pt x="15473" y="12116"/>
                </a:cubicBezTo>
                <a:cubicBezTo>
                  <a:pt x="15601" y="11847"/>
                  <a:pt x="15738" y="11581"/>
                  <a:pt x="15873" y="11316"/>
                </a:cubicBezTo>
                <a:cubicBezTo>
                  <a:pt x="16767" y="9551"/>
                  <a:pt x="17662" y="7785"/>
                  <a:pt x="18559" y="6016"/>
                </a:cubicBezTo>
                <a:cubicBezTo>
                  <a:pt x="19572" y="4018"/>
                  <a:pt x="21600" y="0"/>
                  <a:pt x="21600" y="0"/>
                </a:cubicBezTo>
                <a:lnTo>
                  <a:pt x="0" y="0"/>
                </a:lnTo>
                <a:lnTo>
                  <a:pt x="0" y="21579"/>
                </a:lnTo>
                <a:lnTo>
                  <a:pt x="14690" y="21600"/>
                </a:lnTo>
                <a:cubicBezTo>
                  <a:pt x="14690" y="21600"/>
                  <a:pt x="14703" y="21592"/>
                  <a:pt x="14710" y="21596"/>
                </a:cubicBezTo>
                <a:cubicBezTo>
                  <a:pt x="15035" y="21014"/>
                  <a:pt x="15359" y="20438"/>
                  <a:pt x="15684" y="19856"/>
                </a:cubicBezTo>
                <a:cubicBezTo>
                  <a:pt x="16304" y="18743"/>
                  <a:pt x="16921" y="17631"/>
                  <a:pt x="17543" y="16520"/>
                </a:cubicBezTo>
                <a:cubicBezTo>
                  <a:pt x="18192" y="15356"/>
                  <a:pt x="18840" y="14190"/>
                  <a:pt x="19494" y="13027"/>
                </a:cubicBezTo>
                <a:cubicBezTo>
                  <a:pt x="19642" y="12756"/>
                  <a:pt x="19425" y="12562"/>
                  <a:pt x="19197" y="12563"/>
                </a:cubicBezTo>
              </a:path>
            </a:pathLst>
          </a:custGeom>
          <a:gradFill>
            <a:gsLst>
              <a:gs pos="0">
                <a:srgbClr val="00A1E0">
                  <a:alpha val="0"/>
                </a:srgbClr>
              </a:gs>
              <a:gs pos="54545">
                <a:srgbClr val="2198DF">
                  <a:alpha val="50000"/>
                </a:srgbClr>
              </a:gs>
              <a:gs pos="100000">
                <a:srgbClr val="418FDE"/>
              </a:gs>
            </a:gsLst>
            <a:path>
              <a:fillToRect l="45867" t="36197" r="54132" b="63802"/>
            </a:path>
          </a:gradFill>
          <a:ln w="12700">
            <a:miter lim="400000"/>
          </a:ln>
        </p:spPr>
        <p:txBody>
          <a:bodyPr lIns="35711" tIns="35711" rIns="35711" bIns="35711" anchor="ctr"/>
          <a:lstStyle/>
          <a:p>
            <a:pPr defTabSz="292042">
              <a:lnSpc>
                <a:spcPts val="1500"/>
              </a:lnSpc>
              <a:spcBef>
                <a:spcPts val="800"/>
              </a:spcBef>
              <a:defRPr sz="2400" spc="0" baseline="8333"/>
            </a:pPr>
            <a:endParaRPr/>
          </a:p>
        </p:txBody>
      </p:sp>
      <p:grpSp>
        <p:nvGrpSpPr>
          <p:cNvPr id="1604" name="Group 1604"/>
          <p:cNvGrpSpPr/>
          <p:nvPr/>
        </p:nvGrpSpPr>
        <p:grpSpPr>
          <a:xfrm>
            <a:off x="550190" y="393427"/>
            <a:ext cx="1255313" cy="872953"/>
            <a:chOff x="0" y="0"/>
            <a:chExt cx="2511277" cy="1745904"/>
          </a:xfrm>
        </p:grpSpPr>
        <p:pic>
          <p:nvPicPr>
            <p:cNvPr id="1593" name="Analytics_Bar_Chart_Icon_White-filtered.png"/>
            <p:cNvPicPr>
              <a:picLocks noChangeAspect="1"/>
            </p:cNvPicPr>
            <p:nvPr/>
          </p:nvPicPr>
          <p:blipFill>
            <a:blip r:embed="rId6">
              <a:alphaModFix amt="30419"/>
              <a:extLst/>
            </a:blip>
            <a:srcRect l="7646" r="7646"/>
            <a:stretch>
              <a:fillRect/>
            </a:stretch>
          </p:blipFill>
          <p:spPr>
            <a:xfrm>
              <a:off x="780718" y="1149827"/>
              <a:ext cx="294563" cy="296787"/>
            </a:xfrm>
            <a:prstGeom prst="rect">
              <a:avLst/>
            </a:prstGeom>
            <a:ln w="12700" cap="flat">
              <a:noFill/>
              <a:miter lim="400000"/>
            </a:ln>
            <a:effectLst/>
          </p:spPr>
        </p:pic>
        <p:sp>
          <p:nvSpPr>
            <p:cNvPr id="1594" name="Shape 1594"/>
            <p:cNvSpPr/>
            <p:nvPr/>
          </p:nvSpPr>
          <p:spPr>
            <a:xfrm>
              <a:off x="-1" y="0"/>
              <a:ext cx="2511279" cy="1745905"/>
            </a:xfrm>
            <a:custGeom>
              <a:avLst/>
              <a:gdLst/>
              <a:ahLst/>
              <a:cxnLst>
                <a:cxn ang="0">
                  <a:pos x="wd2" y="hd2"/>
                </a:cxn>
                <a:cxn ang="5400000">
                  <a:pos x="wd2" y="hd2"/>
                </a:cxn>
                <a:cxn ang="10800000">
                  <a:pos x="wd2" y="hd2"/>
                </a:cxn>
                <a:cxn ang="16200000">
                  <a:pos x="wd2" y="hd2"/>
                </a:cxn>
              </a:cxnLst>
              <a:rect l="0" t="0" r="r" b="b"/>
              <a:pathLst>
                <a:path w="21056" h="21045" extrusionOk="0">
                  <a:moveTo>
                    <a:pt x="5555" y="0"/>
                  </a:moveTo>
                  <a:cubicBezTo>
                    <a:pt x="4513" y="0"/>
                    <a:pt x="3471" y="575"/>
                    <a:pt x="2676" y="1728"/>
                  </a:cubicBezTo>
                  <a:cubicBezTo>
                    <a:pt x="1483" y="3457"/>
                    <a:pt x="1186" y="5994"/>
                    <a:pt x="1783" y="8126"/>
                  </a:cubicBezTo>
                  <a:cubicBezTo>
                    <a:pt x="1516" y="8347"/>
                    <a:pt x="1262" y="8618"/>
                    <a:pt x="1034" y="8949"/>
                  </a:cubicBezTo>
                  <a:cubicBezTo>
                    <a:pt x="-345" y="10949"/>
                    <a:pt x="-345" y="14191"/>
                    <a:pt x="1034" y="16191"/>
                  </a:cubicBezTo>
                  <a:cubicBezTo>
                    <a:pt x="1821" y="17333"/>
                    <a:pt x="2888" y="17819"/>
                    <a:pt x="3915" y="17657"/>
                  </a:cubicBezTo>
                  <a:cubicBezTo>
                    <a:pt x="3957" y="17651"/>
                    <a:pt x="3998" y="17644"/>
                    <a:pt x="4040" y="17635"/>
                  </a:cubicBezTo>
                  <a:cubicBezTo>
                    <a:pt x="4081" y="17627"/>
                    <a:pt x="4123" y="17616"/>
                    <a:pt x="4165" y="17606"/>
                  </a:cubicBezTo>
                  <a:cubicBezTo>
                    <a:pt x="4173" y="17604"/>
                    <a:pt x="4181" y="17603"/>
                    <a:pt x="4189" y="17601"/>
                  </a:cubicBezTo>
                  <a:cubicBezTo>
                    <a:pt x="4197" y="17599"/>
                    <a:pt x="4204" y="17596"/>
                    <a:pt x="4212" y="17595"/>
                  </a:cubicBezTo>
                  <a:lnTo>
                    <a:pt x="4213" y="17595"/>
                  </a:lnTo>
                  <a:cubicBezTo>
                    <a:pt x="4403" y="18244"/>
                    <a:pt x="4680" y="18852"/>
                    <a:pt x="5044" y="19381"/>
                  </a:cubicBezTo>
                  <a:cubicBezTo>
                    <a:pt x="6574" y="21600"/>
                    <a:pt x="9054" y="21600"/>
                    <a:pt x="10584" y="19381"/>
                  </a:cubicBezTo>
                  <a:cubicBezTo>
                    <a:pt x="10909" y="18910"/>
                    <a:pt x="11161" y="18375"/>
                    <a:pt x="11348" y="17806"/>
                  </a:cubicBezTo>
                  <a:lnTo>
                    <a:pt x="11355" y="17803"/>
                  </a:lnTo>
                  <a:cubicBezTo>
                    <a:pt x="12633" y="18568"/>
                    <a:pt x="14157" y="18199"/>
                    <a:pt x="15195" y="16693"/>
                  </a:cubicBezTo>
                  <a:cubicBezTo>
                    <a:pt x="15357" y="16459"/>
                    <a:pt x="15498" y="16206"/>
                    <a:pt x="15621" y="15942"/>
                  </a:cubicBezTo>
                  <a:cubicBezTo>
                    <a:pt x="17057" y="16341"/>
                    <a:pt x="18599" y="15734"/>
                    <a:pt x="19710" y="14122"/>
                  </a:cubicBezTo>
                  <a:cubicBezTo>
                    <a:pt x="19815" y="13970"/>
                    <a:pt x="19914" y="13812"/>
                    <a:pt x="20007" y="13649"/>
                  </a:cubicBezTo>
                  <a:cubicBezTo>
                    <a:pt x="20021" y="13625"/>
                    <a:pt x="20034" y="13600"/>
                    <a:pt x="20048" y="13576"/>
                  </a:cubicBezTo>
                  <a:cubicBezTo>
                    <a:pt x="20103" y="13475"/>
                    <a:pt x="20155" y="13372"/>
                    <a:pt x="20207" y="13268"/>
                  </a:cubicBezTo>
                  <a:cubicBezTo>
                    <a:pt x="20281" y="13118"/>
                    <a:pt x="20350" y="12964"/>
                    <a:pt x="20415" y="12806"/>
                  </a:cubicBezTo>
                  <a:cubicBezTo>
                    <a:pt x="20819" y="11830"/>
                    <a:pt x="21056" y="10693"/>
                    <a:pt x="21056" y="9475"/>
                  </a:cubicBezTo>
                  <a:cubicBezTo>
                    <a:pt x="21056" y="8833"/>
                    <a:pt x="20991" y="8213"/>
                    <a:pt x="20871" y="7627"/>
                  </a:cubicBezTo>
                  <a:cubicBezTo>
                    <a:pt x="20666" y="6578"/>
                    <a:pt x="20280" y="5588"/>
                    <a:pt x="19710" y="4762"/>
                  </a:cubicBezTo>
                  <a:cubicBezTo>
                    <a:pt x="18355" y="2797"/>
                    <a:pt x="16360" y="2327"/>
                    <a:pt x="14698" y="3351"/>
                  </a:cubicBezTo>
                  <a:cubicBezTo>
                    <a:pt x="14546" y="2995"/>
                    <a:pt x="14368" y="2655"/>
                    <a:pt x="14155" y="2345"/>
                  </a:cubicBezTo>
                  <a:cubicBezTo>
                    <a:pt x="12662" y="174"/>
                    <a:pt x="10261" y="140"/>
                    <a:pt x="8734" y="2231"/>
                  </a:cubicBezTo>
                  <a:cubicBezTo>
                    <a:pt x="8641" y="2058"/>
                    <a:pt x="8543" y="1888"/>
                    <a:pt x="8433" y="1728"/>
                  </a:cubicBezTo>
                  <a:cubicBezTo>
                    <a:pt x="7638" y="575"/>
                    <a:pt x="6596" y="0"/>
                    <a:pt x="5555" y="0"/>
                  </a:cubicBezTo>
                  <a:close/>
                  <a:moveTo>
                    <a:pt x="5555" y="299"/>
                  </a:moveTo>
                  <a:cubicBezTo>
                    <a:pt x="6544" y="299"/>
                    <a:pt x="7532" y="847"/>
                    <a:pt x="8286" y="1941"/>
                  </a:cubicBezTo>
                  <a:cubicBezTo>
                    <a:pt x="8450" y="2178"/>
                    <a:pt x="8593" y="2431"/>
                    <a:pt x="8720" y="2697"/>
                  </a:cubicBezTo>
                  <a:cubicBezTo>
                    <a:pt x="8754" y="2644"/>
                    <a:pt x="8785" y="2588"/>
                    <a:pt x="8821" y="2536"/>
                  </a:cubicBezTo>
                  <a:cubicBezTo>
                    <a:pt x="10239" y="473"/>
                    <a:pt x="12539" y="474"/>
                    <a:pt x="13958" y="2536"/>
                  </a:cubicBezTo>
                  <a:cubicBezTo>
                    <a:pt x="14207" y="2899"/>
                    <a:pt x="14412" y="3303"/>
                    <a:pt x="14574" y="3732"/>
                  </a:cubicBezTo>
                  <a:cubicBezTo>
                    <a:pt x="16199" y="2605"/>
                    <a:pt x="18202" y="3013"/>
                    <a:pt x="19548" y="4965"/>
                  </a:cubicBezTo>
                  <a:cubicBezTo>
                    <a:pt x="21255" y="7441"/>
                    <a:pt x="21255" y="11455"/>
                    <a:pt x="19548" y="13931"/>
                  </a:cubicBezTo>
                  <a:cubicBezTo>
                    <a:pt x="18453" y="15519"/>
                    <a:pt x="16923" y="16081"/>
                    <a:pt x="15515" y="15630"/>
                  </a:cubicBezTo>
                  <a:cubicBezTo>
                    <a:pt x="15382" y="15939"/>
                    <a:pt x="15226" y="16233"/>
                    <a:pt x="15041" y="16502"/>
                  </a:cubicBezTo>
                  <a:cubicBezTo>
                    <a:pt x="14001" y="18007"/>
                    <a:pt x="12449" y="18299"/>
                    <a:pt x="11206" y="17397"/>
                  </a:cubicBezTo>
                  <a:cubicBezTo>
                    <a:pt x="11026" y="18042"/>
                    <a:pt x="10757" y="18648"/>
                    <a:pt x="10396" y="19172"/>
                  </a:cubicBezTo>
                  <a:cubicBezTo>
                    <a:pt x="8959" y="21263"/>
                    <a:pt x="6626" y="21266"/>
                    <a:pt x="5193" y="19172"/>
                  </a:cubicBezTo>
                  <a:cubicBezTo>
                    <a:pt x="4809" y="18611"/>
                    <a:pt x="4532" y="17955"/>
                    <a:pt x="4356" y="17256"/>
                  </a:cubicBezTo>
                  <a:cubicBezTo>
                    <a:pt x="3270" y="17640"/>
                    <a:pt x="2079" y="17229"/>
                    <a:pt x="1224" y="16011"/>
                  </a:cubicBezTo>
                  <a:cubicBezTo>
                    <a:pt x="562" y="15067"/>
                    <a:pt x="229" y="13823"/>
                    <a:pt x="225" y="12576"/>
                  </a:cubicBezTo>
                  <a:cubicBezTo>
                    <a:pt x="221" y="11329"/>
                    <a:pt x="546" y="10080"/>
                    <a:pt x="1202" y="9127"/>
                  </a:cubicBezTo>
                  <a:cubicBezTo>
                    <a:pt x="1456" y="8758"/>
                    <a:pt x="1741" y="8463"/>
                    <a:pt x="2046" y="8237"/>
                  </a:cubicBezTo>
                  <a:cubicBezTo>
                    <a:pt x="1391" y="6168"/>
                    <a:pt x="1648" y="3644"/>
                    <a:pt x="2822" y="1941"/>
                  </a:cubicBezTo>
                  <a:cubicBezTo>
                    <a:pt x="3577" y="847"/>
                    <a:pt x="4566" y="299"/>
                    <a:pt x="5555" y="299"/>
                  </a:cubicBezTo>
                  <a:close/>
                </a:path>
              </a:pathLst>
            </a:custGeom>
            <a:solidFill>
              <a:srgbClr val="418FDE"/>
            </a:solidFill>
            <a:ln w="12700" cap="flat">
              <a:noFill/>
              <a:miter lim="400000"/>
            </a:ln>
            <a:effectLst/>
          </p:spPr>
          <p:txBody>
            <a:bodyPr wrap="square" lIns="45719" tIns="45719" rIns="45719" bIns="45719" numCol="1" anchor="ctr">
              <a:noAutofit/>
            </a:bodyPr>
            <a:lstStyle/>
            <a:p>
              <a:pPr>
                <a:defRPr sz="2800"/>
              </a:pPr>
              <a:endParaRPr/>
            </a:p>
          </p:txBody>
        </p:sp>
        <p:pic>
          <p:nvPicPr>
            <p:cNvPr id="1595" name="Service-Icon_White.png"/>
            <p:cNvPicPr>
              <a:picLocks noChangeAspect="1"/>
            </p:cNvPicPr>
            <p:nvPr/>
          </p:nvPicPr>
          <p:blipFill>
            <a:blip r:embed="rId7">
              <a:alphaModFix amt="30419"/>
              <a:extLst/>
            </a:blip>
            <a:srcRect/>
            <a:stretch>
              <a:fillRect/>
            </a:stretch>
          </p:blipFill>
          <p:spPr>
            <a:xfrm>
              <a:off x="1209751" y="367712"/>
              <a:ext cx="285290" cy="299854"/>
            </a:xfrm>
            <a:prstGeom prst="rect">
              <a:avLst/>
            </a:prstGeom>
            <a:ln w="12700" cap="flat">
              <a:noFill/>
              <a:miter lim="400000"/>
            </a:ln>
            <a:effectLst/>
          </p:spPr>
        </p:pic>
        <p:pic>
          <p:nvPicPr>
            <p:cNvPr id="1596" name="Marking_Icon_White.png"/>
            <p:cNvPicPr>
              <a:picLocks noChangeAspect="1"/>
            </p:cNvPicPr>
            <p:nvPr/>
          </p:nvPicPr>
          <p:blipFill>
            <a:blip r:embed="rId8">
              <a:alphaModFix amt="30419"/>
              <a:extLst/>
            </a:blip>
            <a:stretch>
              <a:fillRect/>
            </a:stretch>
          </p:blipFill>
          <p:spPr>
            <a:xfrm>
              <a:off x="1823052" y="615507"/>
              <a:ext cx="250420" cy="323834"/>
            </a:xfrm>
            <a:prstGeom prst="rect">
              <a:avLst/>
            </a:prstGeom>
            <a:ln w="12700" cap="flat">
              <a:noFill/>
              <a:miter lim="400000"/>
            </a:ln>
            <a:effectLst/>
          </p:spPr>
        </p:pic>
        <p:pic>
          <p:nvPicPr>
            <p:cNvPr id="1597" name="Community_Icon_White.png"/>
            <p:cNvPicPr>
              <a:picLocks noChangeAspect="1"/>
            </p:cNvPicPr>
            <p:nvPr/>
          </p:nvPicPr>
          <p:blipFill>
            <a:blip r:embed="rId9">
              <a:alphaModFix amt="30419"/>
              <a:extLst/>
            </a:blip>
            <a:stretch>
              <a:fillRect/>
            </a:stretch>
          </p:blipFill>
          <p:spPr>
            <a:xfrm>
              <a:off x="1334943" y="933076"/>
              <a:ext cx="351336" cy="299854"/>
            </a:xfrm>
            <a:prstGeom prst="rect">
              <a:avLst/>
            </a:prstGeom>
            <a:ln w="12700" cap="flat">
              <a:noFill/>
              <a:miter lim="400000"/>
            </a:ln>
            <a:effectLst/>
          </p:spPr>
        </p:pic>
        <p:pic>
          <p:nvPicPr>
            <p:cNvPr id="1598" name="Apps_Icon_White.png"/>
            <p:cNvPicPr>
              <a:picLocks noChangeAspect="1"/>
            </p:cNvPicPr>
            <p:nvPr/>
          </p:nvPicPr>
          <p:blipFill>
            <a:blip r:embed="rId10">
              <a:alphaModFix amt="30419"/>
              <a:extLst/>
            </a:blip>
            <a:stretch>
              <a:fillRect/>
            </a:stretch>
          </p:blipFill>
          <p:spPr>
            <a:xfrm>
              <a:off x="264987" y="865341"/>
              <a:ext cx="346492" cy="345224"/>
            </a:xfrm>
            <a:prstGeom prst="rect">
              <a:avLst/>
            </a:prstGeom>
            <a:ln w="12700" cap="flat">
              <a:noFill/>
              <a:miter lim="400000"/>
            </a:ln>
            <a:effectLst/>
          </p:spPr>
        </p:pic>
        <p:pic>
          <p:nvPicPr>
            <p:cNvPr id="1599" name="Sales_Icon_White-filtered.png"/>
            <p:cNvPicPr>
              <a:picLocks noChangeAspect="1"/>
            </p:cNvPicPr>
            <p:nvPr/>
          </p:nvPicPr>
          <p:blipFill>
            <a:blip r:embed="rId11">
              <a:extLst/>
            </a:blip>
            <a:srcRect/>
            <a:stretch>
              <a:fillRect/>
            </a:stretch>
          </p:blipFill>
          <p:spPr>
            <a:xfrm>
              <a:off x="566648" y="330820"/>
              <a:ext cx="209545" cy="314788"/>
            </a:xfrm>
            <a:prstGeom prst="rect">
              <a:avLst/>
            </a:prstGeom>
            <a:ln w="12700" cap="flat">
              <a:noFill/>
              <a:miter lim="400000"/>
            </a:ln>
            <a:effectLst/>
          </p:spPr>
        </p:pic>
        <p:pic>
          <p:nvPicPr>
            <p:cNvPr id="1600" name="IoT_Icon_White.png"/>
            <p:cNvPicPr>
              <a:picLocks noChangeAspect="1"/>
            </p:cNvPicPr>
            <p:nvPr/>
          </p:nvPicPr>
          <p:blipFill>
            <a:blip r:embed="rId12">
              <a:alphaModFix amt="30419"/>
              <a:extLst/>
            </a:blip>
            <a:srcRect t="2779" b="2779"/>
            <a:stretch>
              <a:fillRect/>
            </a:stretch>
          </p:blipFill>
          <p:spPr>
            <a:xfrm>
              <a:off x="794573" y="733833"/>
              <a:ext cx="456571" cy="192141"/>
            </a:xfrm>
            <a:prstGeom prst="rect">
              <a:avLst/>
            </a:prstGeom>
            <a:ln w="12700" cap="flat">
              <a:noFill/>
              <a:miter lim="400000"/>
            </a:ln>
            <a:effectLst/>
          </p:spPr>
        </p:pic>
        <p:grpSp>
          <p:nvGrpSpPr>
            <p:cNvPr id="1603" name="Group 1603"/>
            <p:cNvGrpSpPr/>
            <p:nvPr/>
          </p:nvGrpSpPr>
          <p:grpSpPr>
            <a:xfrm>
              <a:off x="177824" y="1848"/>
              <a:ext cx="959741" cy="958503"/>
              <a:chOff x="0" y="0"/>
              <a:chExt cx="959739" cy="958501"/>
            </a:xfrm>
          </p:grpSpPr>
          <p:sp>
            <p:nvSpPr>
              <p:cNvPr id="1601" name="Shape 1601"/>
              <p:cNvSpPr/>
              <p:nvPr/>
            </p:nvSpPr>
            <p:spPr>
              <a:xfrm>
                <a:off x="0" y="0"/>
                <a:ext cx="959740" cy="958502"/>
              </a:xfrm>
              <a:prstGeom prst="ellipse">
                <a:avLst/>
              </a:prstGeom>
              <a:solidFill>
                <a:srgbClr val="418FDE"/>
              </a:solidFill>
              <a:ln w="12700" cap="flat">
                <a:noFill/>
                <a:miter lim="400000"/>
              </a:ln>
              <a:effectLst/>
            </p:spPr>
            <p:txBody>
              <a:bodyPr wrap="square" lIns="45719" tIns="45719" rIns="45719" bIns="45719" numCol="1" anchor="ctr">
                <a:noAutofit/>
              </a:bodyPr>
              <a:lstStyle/>
              <a:p>
                <a:pPr>
                  <a:defRPr sz="2800"/>
                </a:pPr>
                <a:endParaRPr/>
              </a:p>
            </p:txBody>
          </p:sp>
          <p:pic>
            <p:nvPicPr>
              <p:cNvPr id="1602" name="Sales_Icon_White.png"/>
              <p:cNvPicPr>
                <a:picLocks noChangeAspect="1"/>
              </p:cNvPicPr>
              <p:nvPr/>
            </p:nvPicPr>
            <p:blipFill>
              <a:blip r:embed="rId13">
                <a:extLst/>
              </a:blip>
              <a:srcRect/>
              <a:stretch>
                <a:fillRect/>
              </a:stretch>
            </p:blipFill>
            <p:spPr>
              <a:xfrm>
                <a:off x="271630" y="173241"/>
                <a:ext cx="416501" cy="625689"/>
              </a:xfrm>
              <a:prstGeom prst="rect">
                <a:avLst/>
              </a:prstGeom>
              <a:ln w="12700" cap="flat">
                <a:noFill/>
                <a:miter lim="400000"/>
              </a:ln>
              <a:effectLst/>
            </p:spPr>
          </p:pic>
        </p:grpSp>
      </p:grpSp>
      <p:sp>
        <p:nvSpPr>
          <p:cNvPr id="1605" name="Shape 1605"/>
          <p:cNvSpPr/>
          <p:nvPr/>
        </p:nvSpPr>
        <p:spPr>
          <a:xfrm>
            <a:off x="464390" y="3018406"/>
            <a:ext cx="4541133" cy="4003949"/>
          </a:xfrm>
          <a:prstGeom prst="rect">
            <a:avLst/>
          </a:prstGeom>
          <a:ln w="12700">
            <a:miter lim="400000"/>
          </a:ln>
          <a:extLst>
            <a:ext uri="{C572A759-6A51-4108-AA02-DFA0A04FC94B}">
              <ma14:wrappingTextBoxFlag xmlns:ma14="http://schemas.microsoft.com/office/mac/drawingml/2011/main" val="1"/>
            </a:ext>
          </a:extLst>
        </p:spPr>
        <p:txBody>
          <a:bodyPr lIns="35711" tIns="35711" rIns="35711" bIns="35711"/>
          <a:lstStyle/>
          <a:p>
            <a:pPr defTabSz="292042">
              <a:spcBef>
                <a:spcPts val="1400"/>
              </a:spcBef>
              <a:defRPr sz="3800" b="1" spc="0"/>
            </a:pPr>
            <a:r>
              <a:rPr sz="2000" dirty="0">
                <a:solidFill>
                  <a:srgbClr val="FFFFFF"/>
                </a:solidFill>
              </a:rPr>
              <a:t>Built on Lightning</a:t>
            </a:r>
          </a:p>
          <a:p>
            <a:pPr defTabSz="292042">
              <a:spcBef>
                <a:spcPts val="400"/>
              </a:spcBef>
              <a:defRPr sz="3000" spc="-29">
                <a:latin typeface="+mn-lt"/>
                <a:ea typeface="+mn-ea"/>
                <a:cs typeface="+mn-cs"/>
                <a:sym typeface="Salesforce Sans Light"/>
              </a:defRPr>
            </a:pPr>
            <a:r>
              <a:rPr sz="2000" dirty="0">
                <a:solidFill>
                  <a:srgbClr val="FFFFFF"/>
                </a:solidFill>
              </a:rPr>
              <a:t>Connected to Sales Cloud data</a:t>
            </a:r>
          </a:p>
          <a:p>
            <a:pPr defTabSz="292042">
              <a:spcBef>
                <a:spcPts val="1400"/>
              </a:spcBef>
              <a:defRPr sz="3800" b="1" spc="0"/>
            </a:pPr>
            <a:r>
              <a:rPr sz="2000" dirty="0">
                <a:solidFill>
                  <a:srgbClr val="FFFFFF"/>
                </a:solidFill>
              </a:rPr>
              <a:t>Configure Price Quote</a:t>
            </a:r>
          </a:p>
          <a:p>
            <a:pPr defTabSz="292042">
              <a:spcBef>
                <a:spcPts val="400"/>
              </a:spcBef>
              <a:defRPr sz="3000" spc="-29">
                <a:latin typeface="+mn-lt"/>
                <a:ea typeface="+mn-ea"/>
                <a:cs typeface="+mn-cs"/>
                <a:sym typeface="Salesforce Sans Light"/>
              </a:defRPr>
            </a:pPr>
            <a:r>
              <a:rPr sz="2000" dirty="0" smtClean="0">
                <a:solidFill>
                  <a:srgbClr val="FFFFFF"/>
                </a:solidFill>
              </a:rPr>
              <a:t>Co</a:t>
            </a:r>
            <a:r>
              <a:rPr lang="en-US" sz="2000" dirty="0" smtClean="0">
                <a:solidFill>
                  <a:srgbClr val="FFFFFF"/>
                </a:solidFill>
              </a:rPr>
              <a:t>n</a:t>
            </a:r>
            <a:r>
              <a:rPr sz="2000" dirty="0" smtClean="0">
                <a:solidFill>
                  <a:srgbClr val="FFFFFF"/>
                </a:solidFill>
              </a:rPr>
              <a:t>figure </a:t>
            </a:r>
            <a:r>
              <a:rPr sz="2000" dirty="0">
                <a:solidFill>
                  <a:srgbClr val="FFFFFF"/>
                </a:solidFill>
              </a:rPr>
              <a:t>products &amp; pricing, deliver quotes quickly</a:t>
            </a:r>
          </a:p>
          <a:p>
            <a:pPr defTabSz="292042">
              <a:spcBef>
                <a:spcPts val="1400"/>
              </a:spcBef>
              <a:defRPr sz="3800" b="1" spc="0"/>
            </a:pPr>
            <a:r>
              <a:rPr sz="2000" dirty="0">
                <a:solidFill>
                  <a:srgbClr val="FFFFFF"/>
                </a:solidFill>
              </a:rPr>
              <a:t>Propose &amp; Contract</a:t>
            </a:r>
          </a:p>
          <a:p>
            <a:pPr defTabSz="292042">
              <a:spcBef>
                <a:spcPts val="400"/>
              </a:spcBef>
              <a:defRPr sz="3000" spc="-29">
                <a:latin typeface="+mn-lt"/>
                <a:ea typeface="+mn-ea"/>
                <a:cs typeface="+mn-cs"/>
                <a:sym typeface="Salesforce Sans Light"/>
              </a:defRPr>
            </a:pPr>
            <a:r>
              <a:rPr sz="2000" dirty="0">
                <a:solidFill>
                  <a:srgbClr val="FFFFFF"/>
                </a:solidFill>
              </a:rPr>
              <a:t>Quickly generate proposals, contracts &amp; </a:t>
            </a:r>
            <a:r>
              <a:rPr sz="2000" dirty="0" smtClean="0">
                <a:solidFill>
                  <a:srgbClr val="FFFFFF"/>
                </a:solidFill>
              </a:rPr>
              <a:t>renewals</a:t>
            </a:r>
            <a:endParaRPr sz="2000" dirty="0">
              <a:solidFill>
                <a:srgbClr val="FFFFFF"/>
              </a:solidFill>
            </a:endParaRPr>
          </a:p>
        </p:txBody>
      </p:sp>
      <p:sp>
        <p:nvSpPr>
          <p:cNvPr id="1606" name="Shape 1606"/>
          <p:cNvSpPr/>
          <p:nvPr/>
        </p:nvSpPr>
        <p:spPr>
          <a:xfrm>
            <a:off x="539100" y="1861687"/>
            <a:ext cx="4039567" cy="43088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l" defTabSz="584200">
              <a:defRPr sz="6200" spc="-124"/>
            </a:lvl1pPr>
          </a:lstStyle>
          <a:p>
            <a:r>
              <a:rPr sz="2800" b="1" dirty="0">
                <a:solidFill>
                  <a:srgbClr val="FFFFFF"/>
                </a:solidFill>
              </a:rPr>
              <a:t>Salesforce SteelBrick CPQ</a:t>
            </a:r>
          </a:p>
        </p:txBody>
      </p:sp>
      <p:sp>
        <p:nvSpPr>
          <p:cNvPr id="1607" name="Shape 1607"/>
          <p:cNvSpPr/>
          <p:nvPr/>
        </p:nvSpPr>
        <p:spPr>
          <a:xfrm>
            <a:off x="493080" y="2345964"/>
            <a:ext cx="3815676" cy="369332"/>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lvl1pPr algn="l" defTabSz="584200">
              <a:defRPr sz="4000" spc="0">
                <a:latin typeface="+mn-lt"/>
                <a:ea typeface="+mn-ea"/>
                <a:cs typeface="+mn-cs"/>
                <a:sym typeface="Salesforce Sans Light"/>
              </a:defRPr>
            </a:lvl1pPr>
          </a:lstStyle>
          <a:p>
            <a:pPr algn="ctr"/>
            <a:r>
              <a:rPr sz="2400" dirty="0">
                <a:solidFill>
                  <a:schemeClr val="bg1"/>
                </a:solidFill>
              </a:rPr>
              <a:t>Complete lead-to-cash</a:t>
            </a:r>
          </a:p>
        </p:txBody>
      </p:sp>
      <p:sp>
        <p:nvSpPr>
          <p:cNvPr id="1608" name="Shape 1608"/>
          <p:cNvSpPr/>
          <p:nvPr/>
        </p:nvSpPr>
        <p:spPr>
          <a:xfrm>
            <a:off x="1906322" y="221381"/>
            <a:ext cx="3726759" cy="861774"/>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b">
            <a:spAutoFit/>
          </a:bodyPr>
          <a:lstStyle>
            <a:lvl1pPr algn="l" defTabSz="584200">
              <a:defRPr sz="2800" cap="all" spc="0">
                <a:solidFill>
                  <a:srgbClr val="DCDEE0"/>
                </a:solidFill>
              </a:defRPr>
            </a:lvl1pPr>
          </a:lstStyle>
          <a:p>
            <a:r>
              <a:rPr dirty="0"/>
              <a:t>Sales Cloud Lightning</a:t>
            </a:r>
          </a:p>
        </p:txBody>
      </p:sp>
      <p:sp>
        <p:nvSpPr>
          <p:cNvPr id="1609" name="Shape 1609"/>
          <p:cNvSpPr/>
          <p:nvPr/>
        </p:nvSpPr>
        <p:spPr>
          <a:xfrm>
            <a:off x="550190" y="1512086"/>
            <a:ext cx="3026416" cy="2462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defTabSz="584200">
              <a:defRPr sz="2800" i="1" spc="0">
                <a:latin typeface="+mn-lt"/>
                <a:ea typeface="+mn-ea"/>
                <a:cs typeface="+mn-cs"/>
                <a:sym typeface="Salesforce Sans Light"/>
              </a:defRPr>
            </a:lvl1pPr>
          </a:lstStyle>
          <a:p>
            <a:r>
              <a:rPr sz="1600" dirty="0">
                <a:solidFill>
                  <a:srgbClr val="FFFFFF"/>
                </a:solidFill>
              </a:rPr>
              <a:t>Introducing</a:t>
            </a:r>
          </a:p>
        </p:txBody>
      </p:sp>
      <p:pic>
        <p:nvPicPr>
          <p:cNvPr id="1610" name="SteelBrick Demo 2.mp4"/>
          <p:cNvPicPr>
            <a:picLocks/>
          </p:cNvPicPr>
          <p:nvPr>
            <a:videoFile r:link="rId2"/>
            <p:extLst>
              <p:ext uri="{DAA4B4D4-6D71-4841-9C94-3DE7FCFB9230}">
                <p14:media xmlns:p14="http://schemas.microsoft.com/office/powerpoint/2010/main" r:embed="rId1"/>
              </p:ext>
            </p:extLst>
          </p:nvPr>
        </p:nvPicPr>
        <p:blipFill>
          <a:blip r:embed="rId14">
            <a:extLst/>
          </a:blip>
          <a:stretch>
            <a:fillRect/>
          </a:stretch>
        </p:blipFill>
        <p:spPr>
          <a:xfrm>
            <a:off x="5791989" y="1522562"/>
            <a:ext cx="5482918" cy="3232425"/>
          </a:xfrm>
          <a:prstGeom prst="rect">
            <a:avLst/>
          </a:prstGeom>
          <a:ln w="12700">
            <a:miter lim="400000"/>
          </a:ln>
        </p:spPr>
      </p:pic>
      <p:pic>
        <p:nvPicPr>
          <p:cNvPr id="1611" name="image8.png"/>
          <p:cNvPicPr>
            <a:picLocks noChangeAspect="1"/>
          </p:cNvPicPr>
          <p:nvPr/>
        </p:nvPicPr>
        <p:blipFill>
          <a:blip r:embed="rId15">
            <a:extLst/>
          </a:blip>
          <a:srcRect l="428" r="428"/>
          <a:stretch>
            <a:fillRect/>
          </a:stretch>
        </p:blipFill>
        <p:spPr>
          <a:xfrm>
            <a:off x="5562157" y="1419525"/>
            <a:ext cx="5923702" cy="4318001"/>
          </a:xfrm>
          <a:prstGeom prst="rect">
            <a:avLst/>
          </a:prstGeom>
          <a:ln w="12700">
            <a:miter lim="400000"/>
          </a:ln>
          <a:effectLst>
            <a:outerShdw blurRad="495300" rotWithShape="0">
              <a:srgbClr val="000000">
                <a:alpha val="80000"/>
              </a:srgbClr>
            </a:outerShdw>
          </a:effectLst>
        </p:spPr>
      </p:pic>
      <p:grpSp>
        <p:nvGrpSpPr>
          <p:cNvPr id="1614" name="Group 1614"/>
          <p:cNvGrpSpPr/>
          <p:nvPr/>
        </p:nvGrpSpPr>
        <p:grpSpPr>
          <a:xfrm>
            <a:off x="8982205" y="3267909"/>
            <a:ext cx="3206620" cy="2670091"/>
            <a:chOff x="0" y="0"/>
            <a:chExt cx="6414908" cy="5340181"/>
          </a:xfrm>
        </p:grpSpPr>
        <p:pic>
          <p:nvPicPr>
            <p:cNvPr id="1612" name="mobile009.png"/>
            <p:cNvPicPr>
              <a:picLocks noChangeAspect="1"/>
            </p:cNvPicPr>
            <p:nvPr/>
          </p:nvPicPr>
          <p:blipFill>
            <a:blip r:embed="rId16">
              <a:extLst/>
            </a:blip>
            <a:srcRect r="8069"/>
            <a:stretch>
              <a:fillRect/>
            </a:stretch>
          </p:blipFill>
          <p:spPr>
            <a:xfrm>
              <a:off x="657980" y="334026"/>
              <a:ext cx="5756929" cy="4696693"/>
            </a:xfrm>
            <a:prstGeom prst="rect">
              <a:avLst/>
            </a:prstGeom>
            <a:ln w="12700" cap="flat">
              <a:noFill/>
              <a:miter lim="400000"/>
            </a:ln>
            <a:effectLst/>
          </p:spPr>
        </p:pic>
        <p:pic>
          <p:nvPicPr>
            <p:cNvPr id="1613" name="iPad-Air-2_White_Cutout_Stroke.png"/>
            <p:cNvPicPr>
              <a:picLocks noChangeAspect="1"/>
            </p:cNvPicPr>
            <p:nvPr/>
          </p:nvPicPr>
          <p:blipFill>
            <a:blip r:embed="rId17">
              <a:extLst/>
            </a:blip>
            <a:srcRect b="15399"/>
            <a:stretch>
              <a:fillRect/>
            </a:stretch>
          </p:blipFill>
          <p:spPr>
            <a:xfrm rot="16200000">
              <a:off x="522702" y="-522703"/>
              <a:ext cx="5340182" cy="6385587"/>
            </a:xfrm>
            <a:prstGeom prst="rect">
              <a:avLst/>
            </a:prstGeom>
            <a:ln w="12700" cap="flat">
              <a:noFill/>
              <a:miter lim="400000"/>
            </a:ln>
            <a:effectLst>
              <a:outerShdw blurRad="381000" rotWithShape="0">
                <a:srgbClr val="000000">
                  <a:alpha val="78000"/>
                </a:srgbClr>
              </a:outerShdw>
            </a:effectLst>
          </p:spPr>
        </p:pic>
      </p:grpSp>
      <p:grpSp>
        <p:nvGrpSpPr>
          <p:cNvPr id="1617" name="Group 1617"/>
          <p:cNvGrpSpPr/>
          <p:nvPr/>
        </p:nvGrpSpPr>
        <p:grpSpPr>
          <a:xfrm>
            <a:off x="5117933" y="3432175"/>
            <a:ext cx="1348725" cy="2693316"/>
            <a:chOff x="0" y="0"/>
            <a:chExt cx="2698150" cy="5386631"/>
          </a:xfrm>
        </p:grpSpPr>
        <p:pic>
          <p:nvPicPr>
            <p:cNvPr id="1615" name="IMG_1559.jpg"/>
            <p:cNvPicPr>
              <a:picLocks noChangeAspect="1"/>
            </p:cNvPicPr>
            <p:nvPr/>
          </p:nvPicPr>
          <p:blipFill>
            <a:blip r:embed="rId18">
              <a:extLst/>
            </a:blip>
            <a:srcRect/>
            <a:stretch>
              <a:fillRect/>
            </a:stretch>
          </p:blipFill>
          <p:spPr>
            <a:xfrm>
              <a:off x="108146" y="430187"/>
              <a:ext cx="2492958" cy="4424999"/>
            </a:xfrm>
            <a:prstGeom prst="rect">
              <a:avLst/>
            </a:prstGeom>
            <a:ln w="12700" cap="flat">
              <a:noFill/>
              <a:miter lim="400000"/>
            </a:ln>
            <a:effectLst/>
          </p:spPr>
        </p:pic>
        <p:pic>
          <p:nvPicPr>
            <p:cNvPr id="1616" name="Galaxy S6 Edge_Edited_Cutout_2.png"/>
            <p:cNvPicPr>
              <a:picLocks noChangeAspect="1"/>
            </p:cNvPicPr>
            <p:nvPr/>
          </p:nvPicPr>
          <p:blipFill>
            <a:blip r:embed="rId19">
              <a:extLst/>
            </a:blip>
            <a:srcRect/>
            <a:stretch>
              <a:fillRect/>
            </a:stretch>
          </p:blipFill>
          <p:spPr>
            <a:xfrm>
              <a:off x="0" y="0"/>
              <a:ext cx="2698151" cy="5386632"/>
            </a:xfrm>
            <a:prstGeom prst="rect">
              <a:avLst/>
            </a:prstGeom>
            <a:ln w="12700" cap="flat">
              <a:noFill/>
              <a:miter lim="400000"/>
            </a:ln>
            <a:effectLst>
              <a:outerShdw blurRad="355600" rotWithShape="0">
                <a:srgbClr val="000000">
                  <a:alpha val="75000"/>
                </a:srgbClr>
              </a:outerShdw>
            </a:effectLst>
          </p:spPr>
        </p:pic>
      </p:grpSp>
      <p:grpSp>
        <p:nvGrpSpPr>
          <p:cNvPr id="1620" name="Group 1620"/>
          <p:cNvGrpSpPr/>
          <p:nvPr/>
        </p:nvGrpSpPr>
        <p:grpSpPr>
          <a:xfrm>
            <a:off x="4769798" y="1463508"/>
            <a:ext cx="538675" cy="372338"/>
            <a:chOff x="124586" y="11297"/>
            <a:chExt cx="1077628" cy="744673"/>
          </a:xfrm>
        </p:grpSpPr>
        <p:sp>
          <p:nvSpPr>
            <p:cNvPr id="1618" name="Shape 1618"/>
            <p:cNvSpPr/>
            <p:nvPr/>
          </p:nvSpPr>
          <p:spPr>
            <a:xfrm rot="300000">
              <a:off x="825499" y="25399"/>
              <a:ext cx="350528" cy="616273"/>
            </a:xfrm>
            <a:custGeom>
              <a:avLst/>
              <a:gdLst/>
              <a:ahLst/>
              <a:cxnLst>
                <a:cxn ang="0">
                  <a:pos x="wd2" y="hd2"/>
                </a:cxn>
                <a:cxn ang="5400000">
                  <a:pos x="wd2" y="hd2"/>
                </a:cxn>
                <a:cxn ang="10800000">
                  <a:pos x="wd2" y="hd2"/>
                </a:cxn>
                <a:cxn ang="16200000">
                  <a:pos x="wd2" y="hd2"/>
                </a:cxn>
              </a:cxnLst>
              <a:rect l="0" t="0" r="r" b="b"/>
              <a:pathLst>
                <a:path w="21483" h="21531" extrusionOk="0">
                  <a:moveTo>
                    <a:pt x="1630" y="21339"/>
                  </a:moveTo>
                  <a:lnTo>
                    <a:pt x="4264" y="11059"/>
                  </a:lnTo>
                  <a:cubicBezTo>
                    <a:pt x="4286" y="10962"/>
                    <a:pt x="4150" y="10869"/>
                    <a:pt x="3978" y="10869"/>
                  </a:cubicBezTo>
                  <a:lnTo>
                    <a:pt x="288" y="10869"/>
                  </a:lnTo>
                  <a:cubicBezTo>
                    <a:pt x="103" y="10869"/>
                    <a:pt x="-33" y="10771"/>
                    <a:pt x="7" y="10663"/>
                  </a:cubicBezTo>
                  <a:lnTo>
                    <a:pt x="4211" y="128"/>
                  </a:lnTo>
                  <a:cubicBezTo>
                    <a:pt x="4238" y="50"/>
                    <a:pt x="4361" y="0"/>
                    <a:pt x="4497" y="0"/>
                  </a:cubicBezTo>
                  <a:lnTo>
                    <a:pt x="19803" y="0"/>
                  </a:lnTo>
                  <a:cubicBezTo>
                    <a:pt x="20028" y="0"/>
                    <a:pt x="20164" y="133"/>
                    <a:pt x="20063" y="248"/>
                  </a:cubicBezTo>
                  <a:lnTo>
                    <a:pt x="15022" y="5610"/>
                  </a:lnTo>
                  <a:cubicBezTo>
                    <a:pt x="14926" y="5723"/>
                    <a:pt x="15062" y="5856"/>
                    <a:pt x="15286" y="5856"/>
                  </a:cubicBezTo>
                  <a:lnTo>
                    <a:pt x="21193" y="5856"/>
                  </a:lnTo>
                  <a:cubicBezTo>
                    <a:pt x="21426" y="5856"/>
                    <a:pt x="21567" y="6006"/>
                    <a:pt x="21426" y="6119"/>
                  </a:cubicBezTo>
                  <a:lnTo>
                    <a:pt x="2166" y="21467"/>
                  </a:lnTo>
                  <a:cubicBezTo>
                    <a:pt x="1990" y="21600"/>
                    <a:pt x="1594" y="21510"/>
                    <a:pt x="1630" y="21339"/>
                  </a:cubicBezTo>
                  <a:close/>
                  <a:moveTo>
                    <a:pt x="3965" y="9194"/>
                  </a:moveTo>
                  <a:lnTo>
                    <a:pt x="7378" y="9194"/>
                  </a:lnTo>
                  <a:cubicBezTo>
                    <a:pt x="7550" y="9194"/>
                    <a:pt x="7699" y="9287"/>
                    <a:pt x="7664" y="9387"/>
                  </a:cubicBezTo>
                  <a:lnTo>
                    <a:pt x="6358" y="14514"/>
                  </a:lnTo>
                  <a:cubicBezTo>
                    <a:pt x="6309" y="14689"/>
                    <a:pt x="6718" y="14774"/>
                    <a:pt x="6894" y="14634"/>
                  </a:cubicBezTo>
                  <a:lnTo>
                    <a:pt x="15805" y="7788"/>
                  </a:lnTo>
                  <a:cubicBezTo>
                    <a:pt x="15942" y="7675"/>
                    <a:pt x="15805" y="7525"/>
                    <a:pt x="15568" y="7525"/>
                  </a:cubicBezTo>
                  <a:lnTo>
                    <a:pt x="10369" y="7525"/>
                  </a:lnTo>
                  <a:cubicBezTo>
                    <a:pt x="10145" y="7525"/>
                    <a:pt x="10008" y="7392"/>
                    <a:pt x="10109" y="7279"/>
                  </a:cubicBezTo>
                  <a:lnTo>
                    <a:pt x="15150" y="1918"/>
                  </a:lnTo>
                  <a:cubicBezTo>
                    <a:pt x="15247" y="1802"/>
                    <a:pt x="15110" y="1669"/>
                    <a:pt x="14886" y="1669"/>
                  </a:cubicBezTo>
                  <a:lnTo>
                    <a:pt x="6833" y="1669"/>
                  </a:lnTo>
                  <a:cubicBezTo>
                    <a:pt x="6696" y="1669"/>
                    <a:pt x="6569" y="1725"/>
                    <a:pt x="6547" y="1797"/>
                  </a:cubicBezTo>
                  <a:lnTo>
                    <a:pt x="3679" y="8991"/>
                  </a:lnTo>
                  <a:cubicBezTo>
                    <a:pt x="3640" y="9097"/>
                    <a:pt x="3776" y="9194"/>
                    <a:pt x="3965" y="9194"/>
                  </a:cubicBezTo>
                  <a:close/>
                </a:path>
              </a:pathLst>
            </a:custGeom>
            <a:solidFill>
              <a:srgbClr val="FFCB4F"/>
            </a:solidFill>
            <a:ln w="12700" cap="flat">
              <a:noFill/>
              <a:miter lim="400000"/>
            </a:ln>
            <a:effectLst>
              <a:outerShdw blurRad="63500" dir="5400000" rotWithShape="0">
                <a:srgbClr val="000000">
                  <a:alpha val="14485"/>
                </a:srgbClr>
              </a:outerShdw>
            </a:effectLst>
          </p:spPr>
          <p:txBody>
            <a:bodyPr wrap="square" lIns="45719" tIns="45719" rIns="45719" bIns="45719" numCol="1" anchor="ctr">
              <a:noAutofit/>
            </a:bodyPr>
            <a:lstStyle/>
            <a:p>
              <a:endParaRPr/>
            </a:p>
          </p:txBody>
        </p:sp>
        <p:sp>
          <p:nvSpPr>
            <p:cNvPr id="1619" name="Shape 1619"/>
            <p:cNvSpPr/>
            <p:nvPr/>
          </p:nvSpPr>
          <p:spPr>
            <a:xfrm>
              <a:off x="124586" y="282895"/>
              <a:ext cx="751714" cy="473076"/>
            </a:xfrm>
            <a:prstGeom prst="rect">
              <a:avLst/>
            </a:prstGeom>
            <a:noFill/>
            <a:ln w="12700" cap="flat">
              <a:noFill/>
              <a:miter lim="400000"/>
            </a:ln>
            <a:effectLst>
              <a:outerShdw blurRad="63500" dir="5400000" rotWithShape="0">
                <a:srgbClr val="000000">
                  <a:alpha val="14485"/>
                </a:srgbClr>
              </a:outerShdw>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defTabSz="584200">
                <a:lnSpc>
                  <a:spcPct val="100000"/>
                </a:lnSpc>
                <a:defRPr sz="2000" b="1" spc="0">
                  <a:solidFill>
                    <a:srgbClr val="FFCB4F"/>
                  </a:solidFill>
                </a:defRPr>
              </a:lvl1pPr>
            </a:lstStyle>
            <a:p>
              <a:r>
                <a:t>NEW</a:t>
              </a:r>
            </a:p>
          </p:txBody>
        </p:sp>
      </p:grpSp>
      <p:sp>
        <p:nvSpPr>
          <p:cNvPr id="1621" name="Shape 1621"/>
          <p:cNvSpPr/>
          <p:nvPr/>
        </p:nvSpPr>
        <p:spPr>
          <a:xfrm>
            <a:off x="550190" y="2816149"/>
            <a:ext cx="3897118" cy="1"/>
          </a:xfrm>
          <a:prstGeom prst="line">
            <a:avLst/>
          </a:prstGeom>
          <a:ln w="38100">
            <a:solidFill>
              <a:srgbClr val="418FDE"/>
            </a:solidFill>
            <a:miter lim="400000"/>
          </a:ln>
        </p:spPr>
        <p:txBody>
          <a:bodyPr lIns="35711" tIns="35711" rIns="35711" bIns="35711" anchor="ctr"/>
          <a:lstStyle/>
          <a:p>
            <a:pPr defTabSz="292042">
              <a:defRPr sz="3200">
                <a:solidFill>
                  <a:srgbClr val="000000"/>
                </a:solidFill>
                <a:latin typeface="Helvetica Light"/>
                <a:ea typeface="Helvetica Light"/>
                <a:cs typeface="Helvetica Light"/>
                <a:sym typeface="Helvetica Light"/>
              </a:defRPr>
            </a:pPr>
            <a:endParaRP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633333" fill="hold"/>
                                        <p:tgtEl>
                                          <p:spTgt spid="16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1610"/>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542" y="137474"/>
            <a:ext cx="11045952" cy="990119"/>
          </a:xfrm>
        </p:spPr>
        <p:txBody>
          <a:bodyPr/>
          <a:lstStyle/>
          <a:p>
            <a:r>
              <a:rPr lang="en-US" dirty="0" smtClean="0"/>
              <a:t>CPQ for Partner Communities </a:t>
            </a:r>
            <a:endParaRPr lang="en-US" dirty="0"/>
          </a:p>
        </p:txBody>
      </p:sp>
      <p:sp>
        <p:nvSpPr>
          <p:cNvPr id="3" name="Content Placeholder 2"/>
          <p:cNvSpPr>
            <a:spLocks noGrp="1"/>
          </p:cNvSpPr>
          <p:nvPr>
            <p:ph sz="quarter" idx="11"/>
          </p:nvPr>
        </p:nvSpPr>
        <p:spPr>
          <a:xfrm>
            <a:off x="5450111" y="1887575"/>
            <a:ext cx="2453795" cy="3278271"/>
          </a:xfrm>
          <a:solidFill>
            <a:srgbClr val="FFFFFF"/>
          </a:solidFill>
        </p:spPr>
        <p:txBody>
          <a:bodyPr/>
          <a:lstStyle/>
          <a:p>
            <a:pPr algn="ctr"/>
            <a:endParaRPr lang="en-US" sz="1600" dirty="0" smtClean="0"/>
          </a:p>
          <a:p>
            <a:pPr algn="ctr"/>
            <a:r>
              <a:rPr lang="en-US" sz="1600" b="1" dirty="0" smtClean="0"/>
              <a:t>Self Service CPQ for Channel Partners </a:t>
            </a:r>
            <a:endParaRPr lang="en-US" sz="1600" b="1" dirty="0"/>
          </a:p>
          <a:p>
            <a:pPr algn="ctr"/>
            <a:endParaRPr lang="en-US" sz="1600" dirty="0"/>
          </a:p>
          <a:p>
            <a:pPr algn="ctr">
              <a:buNone/>
            </a:pPr>
            <a:r>
              <a:rPr lang="en-US" sz="1600" b="1" dirty="0" smtClean="0"/>
              <a:t>Partner Specific          Pricing &amp; Products </a:t>
            </a:r>
          </a:p>
          <a:p>
            <a:pPr algn="ctr"/>
            <a:endParaRPr lang="en-US" sz="1600" b="1" dirty="0" smtClean="0"/>
          </a:p>
          <a:p>
            <a:pPr algn="ctr"/>
            <a:r>
              <a:rPr lang="en-US" sz="1600" b="1" dirty="0" smtClean="0"/>
              <a:t>Reports &amp; Dashboards </a:t>
            </a:r>
          </a:p>
          <a:p>
            <a:pPr algn="ctr"/>
            <a:endParaRPr lang="en-US" sz="1600" b="1" dirty="0"/>
          </a:p>
          <a:p>
            <a:pPr algn="ctr"/>
            <a:endParaRPr lang="en-US" sz="1600" b="1" dirty="0" smtClean="0"/>
          </a:p>
          <a:p>
            <a:pPr algn="ctr"/>
            <a:endParaRPr lang="en-US" sz="1600" dirty="0" smtClean="0"/>
          </a:p>
        </p:txBody>
      </p:sp>
      <p:sp>
        <p:nvSpPr>
          <p:cNvPr id="4" name="Content Placeholder 3"/>
          <p:cNvSpPr>
            <a:spLocks noGrp="1"/>
          </p:cNvSpPr>
          <p:nvPr>
            <p:ph sz="quarter" idx="12"/>
          </p:nvPr>
        </p:nvSpPr>
        <p:spPr>
          <a:xfrm>
            <a:off x="8865759" y="1875247"/>
            <a:ext cx="3353900" cy="1342619"/>
          </a:xfrm>
          <a:noFill/>
        </p:spPr>
        <p:txBody>
          <a:bodyPr/>
          <a:lstStyle/>
          <a:p>
            <a:endParaRPr lang="en-US" sz="1600" dirty="0" smtClean="0"/>
          </a:p>
          <a:p>
            <a:r>
              <a:rPr lang="en-US" sz="1600" dirty="0" smtClean="0"/>
              <a:t>Improve partner experience, accelerate sales cycle &amp; increase conversion rate </a:t>
            </a:r>
          </a:p>
          <a:p>
            <a:pPr>
              <a:buNone/>
            </a:pPr>
            <a:endParaRPr lang="en-US" sz="1600" dirty="0"/>
          </a:p>
          <a:p>
            <a:endParaRPr lang="en-US" sz="1600" dirty="0" smtClean="0"/>
          </a:p>
          <a:p>
            <a:endParaRPr lang="en-US" sz="1600" dirty="0"/>
          </a:p>
          <a:p>
            <a:endParaRPr lang="en-US" sz="1600" dirty="0"/>
          </a:p>
        </p:txBody>
      </p:sp>
      <p:sp>
        <p:nvSpPr>
          <p:cNvPr id="7" name="Rounded Rectangle 6"/>
          <p:cNvSpPr/>
          <p:nvPr/>
        </p:nvSpPr>
        <p:spPr>
          <a:xfrm>
            <a:off x="5548791" y="1874006"/>
            <a:ext cx="6535232" cy="3526091"/>
          </a:xfrm>
          <a:prstGeom prst="roundRect">
            <a:avLst/>
          </a:prstGeom>
          <a:noFill/>
          <a:ln>
            <a:solidFill>
              <a:schemeClr val="accent1"/>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10" name="Content Placeholder 3"/>
          <p:cNvSpPr txBox="1">
            <a:spLocks/>
          </p:cNvSpPr>
          <p:nvPr/>
        </p:nvSpPr>
        <p:spPr bwMode="auto">
          <a:xfrm>
            <a:off x="8833195" y="3470141"/>
            <a:ext cx="3353900" cy="1313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algn="l" rtl="0" eaLnBrk="1" fontAlgn="base" hangingPunct="1">
              <a:lnSpc>
                <a:spcPct val="100000"/>
              </a:lnSpc>
              <a:spcBef>
                <a:spcPts val="1200"/>
              </a:spcBef>
              <a:spcAft>
                <a:spcPts val="200"/>
              </a:spcAft>
              <a:buClr>
                <a:srgbClr val="7F7F7F"/>
              </a:buClr>
              <a:buSzPct val="100000"/>
              <a:buFont typeface="Arial" charset="0"/>
              <a:buChar char="​"/>
              <a:defRPr lang="en-US" sz="2000" kern="1200">
                <a:solidFill>
                  <a:srgbClr val="5C656A"/>
                </a:solidFill>
                <a:latin typeface="Salesforce Sans"/>
                <a:ea typeface="ＭＳ Ｐゴシック" charset="0"/>
                <a:cs typeface="ＭＳ Ｐゴシック" charset="0"/>
              </a:defRPr>
            </a:lvl1pPr>
            <a:lvl2pPr marL="182563" indent="-182563" algn="l" rtl="0" eaLnBrk="1" fontAlgn="base" hangingPunct="1">
              <a:lnSpc>
                <a:spcPct val="100000"/>
              </a:lnSpc>
              <a:spcBef>
                <a:spcPts val="200"/>
              </a:spcBef>
              <a:spcAft>
                <a:spcPts val="600"/>
              </a:spcAft>
              <a:buClr>
                <a:schemeClr val="accent2"/>
              </a:buClr>
              <a:buSzPct val="100000"/>
              <a:buFont typeface="Arial" charset="0"/>
              <a:buChar char="•"/>
              <a:defRPr lang="en-US" kern="1200">
                <a:solidFill>
                  <a:schemeClr val="accent2"/>
                </a:solidFill>
                <a:latin typeface="Salesforce Sans"/>
                <a:ea typeface="ＭＳ Ｐゴシック" charset="0"/>
                <a:cs typeface="+mn-cs"/>
              </a:defRPr>
            </a:lvl2pPr>
            <a:lvl3pPr marL="365125" indent="-182563" algn="l" rtl="0" eaLnBrk="1" fontAlgn="base" hangingPunct="1">
              <a:lnSpc>
                <a:spcPct val="100000"/>
              </a:lnSpc>
              <a:spcBef>
                <a:spcPct val="0"/>
              </a:spcBef>
              <a:spcAft>
                <a:spcPts val="600"/>
              </a:spcAft>
              <a:buClr>
                <a:schemeClr val="accent2"/>
              </a:buClr>
              <a:buSzPct val="100000"/>
              <a:buFont typeface="Arial" charset="0"/>
              <a:buChar char="•"/>
              <a:defRPr lang="en-US" sz="1600" kern="1200">
                <a:solidFill>
                  <a:schemeClr val="accent2"/>
                </a:solidFill>
                <a:latin typeface="Salesforce Sans"/>
                <a:ea typeface="ＭＳ Ｐゴシック" charset="0"/>
                <a:cs typeface="+mn-cs"/>
              </a:defRPr>
            </a:lvl3pPr>
            <a:lvl4pPr marL="547688" indent="-182563" algn="l" rtl="0" eaLnBrk="1" fontAlgn="base" hangingPunct="1">
              <a:lnSpc>
                <a:spcPct val="100000"/>
              </a:lnSpc>
              <a:spcBef>
                <a:spcPct val="0"/>
              </a:spcBef>
              <a:spcAft>
                <a:spcPts val="600"/>
              </a:spcAft>
              <a:buClr>
                <a:schemeClr val="accent2"/>
              </a:buClr>
              <a:buSzPct val="100000"/>
              <a:buFont typeface="Arial" charset="0"/>
              <a:buChar char="•"/>
              <a:defRPr lang="en-US" sz="1400" kern="1200">
                <a:solidFill>
                  <a:schemeClr val="accent2"/>
                </a:solidFill>
                <a:latin typeface="Salesforce Sans"/>
                <a:ea typeface="ＭＳ Ｐゴシック" charset="0"/>
                <a:cs typeface="+mn-cs"/>
              </a:defRPr>
            </a:lvl4pPr>
            <a:lvl5pPr algn="l" rtl="0" eaLnBrk="1" fontAlgn="base" hangingPunct="1">
              <a:lnSpc>
                <a:spcPct val="100000"/>
              </a:lnSpc>
              <a:spcBef>
                <a:spcPts val="200"/>
              </a:spcBef>
              <a:spcAft>
                <a:spcPts val="600"/>
              </a:spcAft>
              <a:buClr>
                <a:srgbClr val="7F7F7F"/>
              </a:buClr>
              <a:buSzPct val="100000"/>
              <a:buFont typeface="Arial" charset="0"/>
              <a:defRPr lang="en-US" sz="2000" kern="1200">
                <a:solidFill>
                  <a:srgbClr val="5C656A"/>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600" dirty="0" smtClean="0"/>
              <a:t>Flexibility to provide partners with custom products and </a:t>
            </a:r>
            <a:r>
              <a:rPr lang="en-US" sz="1600" dirty="0" err="1" smtClean="0"/>
              <a:t>pricebooks</a:t>
            </a:r>
            <a:endParaRPr lang="en-US" sz="1600" dirty="0" smtClean="0"/>
          </a:p>
          <a:p>
            <a:endParaRPr lang="en-US" sz="1600" dirty="0" smtClean="0"/>
          </a:p>
          <a:p>
            <a:r>
              <a:rPr lang="en-US" sz="1600" dirty="0" smtClean="0"/>
              <a:t>Visibility into your channel  business </a:t>
            </a:r>
          </a:p>
        </p:txBody>
      </p:sp>
      <p:sp>
        <p:nvSpPr>
          <p:cNvPr id="14" name="Right Arrow 13"/>
          <p:cNvSpPr/>
          <p:nvPr/>
        </p:nvSpPr>
        <p:spPr>
          <a:xfrm>
            <a:off x="8039576" y="2391824"/>
            <a:ext cx="616531" cy="357541"/>
          </a:xfrm>
          <a:prstGeom prst="rightArrow">
            <a:avLst/>
          </a:prstGeom>
          <a:solidFill>
            <a:schemeClr val="accent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15" name="Right Arrow 14"/>
          <p:cNvSpPr/>
          <p:nvPr/>
        </p:nvSpPr>
        <p:spPr>
          <a:xfrm>
            <a:off x="8044009" y="3468898"/>
            <a:ext cx="616531" cy="357541"/>
          </a:xfrm>
          <a:prstGeom prst="rightArrow">
            <a:avLst/>
          </a:prstGeom>
          <a:solidFill>
            <a:schemeClr val="accent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16" name="Right Arrow 15"/>
          <p:cNvSpPr/>
          <p:nvPr/>
        </p:nvSpPr>
        <p:spPr>
          <a:xfrm>
            <a:off x="8023779" y="4508985"/>
            <a:ext cx="616531" cy="357541"/>
          </a:xfrm>
          <a:prstGeom prst="rightArrow">
            <a:avLst/>
          </a:prstGeom>
          <a:solidFill>
            <a:schemeClr val="accent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grpSp>
        <p:nvGrpSpPr>
          <p:cNvPr id="9" name="Group 8"/>
          <p:cNvGrpSpPr/>
          <p:nvPr/>
        </p:nvGrpSpPr>
        <p:grpSpPr>
          <a:xfrm>
            <a:off x="-24658" y="1824688"/>
            <a:ext cx="5709081" cy="3760343"/>
            <a:chOff x="-653006" y="0"/>
            <a:chExt cx="10098267" cy="5884970"/>
          </a:xfrm>
        </p:grpSpPr>
        <p:pic>
          <p:nvPicPr>
            <p:cNvPr id="5" name="Picture 4"/>
            <p:cNvPicPr>
              <a:picLocks noChangeAspect="1"/>
            </p:cNvPicPr>
            <p:nvPr/>
          </p:nvPicPr>
          <p:blipFill>
            <a:blip r:embed="rId3"/>
            <a:stretch>
              <a:fillRect/>
            </a:stretch>
          </p:blipFill>
          <p:spPr>
            <a:xfrm>
              <a:off x="-653006" y="0"/>
              <a:ext cx="10098267" cy="5884970"/>
            </a:xfrm>
            <a:prstGeom prst="rect">
              <a:avLst/>
            </a:prstGeom>
          </p:spPr>
        </p:pic>
        <p:pic>
          <p:nvPicPr>
            <p:cNvPr id="8" name="Picture 7"/>
            <p:cNvPicPr>
              <a:picLocks noChangeAspect="1"/>
            </p:cNvPicPr>
            <p:nvPr/>
          </p:nvPicPr>
          <p:blipFill>
            <a:blip r:embed="rId4"/>
            <a:stretch>
              <a:fillRect/>
            </a:stretch>
          </p:blipFill>
          <p:spPr>
            <a:xfrm>
              <a:off x="641193" y="530147"/>
              <a:ext cx="7521683" cy="4524738"/>
            </a:xfrm>
            <a:prstGeom prst="rect">
              <a:avLst/>
            </a:prstGeom>
          </p:spPr>
        </p:pic>
      </p:grpSp>
    </p:spTree>
    <p:extLst>
      <p:ext uri="{BB962C8B-B14F-4D97-AF65-F5344CB8AC3E}">
        <p14:creationId xmlns:p14="http://schemas.microsoft.com/office/powerpoint/2010/main" val="295623779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047874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CustomerSlide_BG.jpg"/>
          <p:cNvPicPr>
            <a:picLocks noGrp="1"/>
          </p:cNvPicPr>
          <p:nvPr>
            <p:ph type="pic" sz="quarter" idx="18"/>
          </p:nvPr>
        </p:nvPicPr>
        <p:blipFill>
          <a:blip r:embed="rId3">
            <a:extLst>
              <a:ext uri="{28A0092B-C50C-407E-A947-70E740481C1C}">
                <a14:useLocalDpi xmlns:a14="http://schemas.microsoft.com/office/drawing/2010/main" val="0"/>
              </a:ext>
            </a:extLst>
          </a:blip>
          <a:stretch>
            <a:fillRect/>
          </a:stretch>
        </p:blipFill>
        <p:spPr>
          <a:xfrm>
            <a:off x="7855274" y="51222"/>
            <a:ext cx="4343321" cy="6803012"/>
          </a:xfrm>
        </p:spPr>
      </p:pic>
      <p:sp>
        <p:nvSpPr>
          <p:cNvPr id="9" name="Title 8"/>
          <p:cNvSpPr>
            <a:spLocks noGrp="1"/>
          </p:cNvSpPr>
          <p:nvPr>
            <p:ph type="title"/>
          </p:nvPr>
        </p:nvSpPr>
        <p:spPr/>
        <p:txBody>
          <a:bodyPr/>
          <a:lstStyle/>
          <a:p>
            <a:r>
              <a:rPr lang="en-US" dirty="0"/>
              <a:t>Salesforce </a:t>
            </a:r>
            <a:r>
              <a:rPr lang="en-US" dirty="0" err="1"/>
              <a:t>SteelBrick</a:t>
            </a:r>
            <a:r>
              <a:rPr lang="en-US" dirty="0"/>
              <a:t> CPQ</a:t>
            </a:r>
          </a:p>
        </p:txBody>
      </p:sp>
      <p:sp>
        <p:nvSpPr>
          <p:cNvPr id="44" name="Text Placeholder 16"/>
          <p:cNvSpPr>
            <a:spLocks noGrp="1"/>
          </p:cNvSpPr>
          <p:nvPr>
            <p:ph type="body" idx="10"/>
          </p:nvPr>
        </p:nvSpPr>
        <p:spPr/>
        <p:txBody>
          <a:bodyPr/>
          <a:lstStyle/>
          <a:p>
            <a:r>
              <a:rPr lang="en-US" dirty="0"/>
              <a:t>Quote-to-Cash with Lightning Experience</a:t>
            </a:r>
          </a:p>
        </p:txBody>
      </p:sp>
      <p:graphicFrame>
        <p:nvGraphicFramePr>
          <p:cNvPr id="68" name="Table 67"/>
          <p:cNvGraphicFramePr>
            <a:graphicFrameLocks noGrp="1"/>
          </p:cNvGraphicFramePr>
          <p:nvPr>
            <p:extLst>
              <p:ext uri="{D42A27DB-BD31-4B8C-83A1-F6EECF244321}">
                <p14:modId xmlns:p14="http://schemas.microsoft.com/office/powerpoint/2010/main" val="719082865"/>
              </p:ext>
            </p:extLst>
          </p:nvPr>
        </p:nvGraphicFramePr>
        <p:xfrm>
          <a:off x="155" y="6096000"/>
          <a:ext cx="7848597" cy="762000"/>
        </p:xfrm>
        <a:graphic>
          <a:graphicData uri="http://schemas.openxmlformats.org/drawingml/2006/table">
            <a:tbl>
              <a:tblPr>
                <a:tableStyleId>{5C22544A-7EE6-4342-B048-85BDC9FD1C3A}</a:tableStyleId>
              </a:tblPr>
              <a:tblGrid>
                <a:gridCol w="765327"/>
                <a:gridCol w="1180545"/>
                <a:gridCol w="1180545"/>
                <a:gridCol w="1180545"/>
                <a:gridCol w="1180545"/>
                <a:gridCol w="1180545"/>
                <a:gridCol w="1180545"/>
              </a:tblGrid>
              <a:tr h="381000">
                <a:tc rowSpan="2">
                  <a:txBody>
                    <a:bodyPr/>
                    <a:lstStyle/>
                    <a:p>
                      <a:endParaRPr lang="en-US" dirty="0" smtClean="0"/>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solidFill>
                      <a:srgbClr val="347AD6"/>
                    </a:solidFill>
                  </a:tcPr>
                </a:tc>
                <a:tc>
                  <a:txBody>
                    <a:bodyPr/>
                    <a:lstStyle/>
                    <a:p>
                      <a:endParaRPr lang="en-US" dirty="0"/>
                    </a:p>
                  </a:txBody>
                  <a:tcPr>
                    <a:lnL w="12700" cmpd="sng">
                      <a:noFill/>
                    </a:lnL>
                    <a:lnR w="12700" cmpd="sng">
                      <a:noFill/>
                    </a:lnR>
                    <a:lnT w="12700" cap="flat" cmpd="sng" algn="ctr">
                      <a:noFill/>
                      <a:prstDash val="solid"/>
                      <a:round/>
                      <a:headEnd type="none" w="med" len="med"/>
                      <a:tailEnd type="none" w="med" len="med"/>
                    </a:lnT>
                    <a:lnB w="12700" cmpd="sng">
                      <a:noFill/>
                    </a:lnB>
                    <a:solidFill>
                      <a:srgbClr val="16284E"/>
                    </a:solidFill>
                  </a:tcPr>
                </a:tc>
                <a:tc>
                  <a:txBody>
                    <a:bodyPr/>
                    <a:lstStyle/>
                    <a:p>
                      <a:endParaRPr lang="en-US" dirty="0"/>
                    </a:p>
                  </a:txBody>
                  <a:tcPr>
                    <a:lnL w="12700" cmpd="sng">
                      <a:noFill/>
                    </a:lnL>
                    <a:lnR w="12700" cmpd="sng">
                      <a:noFill/>
                    </a:lnR>
                    <a:lnT w="12700" cap="flat" cmpd="sng" algn="ctr">
                      <a:noFill/>
                      <a:prstDash val="solid"/>
                      <a:round/>
                      <a:headEnd type="none" w="med" len="med"/>
                      <a:tailEnd type="none" w="med" len="med"/>
                    </a:lnT>
                    <a:lnB w="12700" cmpd="sng">
                      <a:noFill/>
                    </a:lnB>
                    <a:solidFill>
                      <a:srgbClr val="16284E"/>
                    </a:solidFill>
                  </a:tcPr>
                </a:tc>
                <a:tc>
                  <a:txBody>
                    <a:bodyPr/>
                    <a:lstStyle/>
                    <a:p>
                      <a:endParaRPr lang="en-US" dirty="0"/>
                    </a:p>
                  </a:txBody>
                  <a:tcPr>
                    <a:lnL w="12700" cmpd="sng">
                      <a:noFill/>
                    </a:lnL>
                    <a:lnR w="12700" cmpd="sng">
                      <a:noFill/>
                    </a:lnR>
                    <a:lnT w="12700" cap="flat" cmpd="sng" algn="ctr">
                      <a:noFill/>
                      <a:prstDash val="solid"/>
                      <a:round/>
                      <a:headEnd type="none" w="med" len="med"/>
                      <a:tailEnd type="none" w="med" len="med"/>
                    </a:lnT>
                    <a:lnB w="12700" cmpd="sng">
                      <a:noFill/>
                    </a:lnB>
                    <a:solidFill>
                      <a:srgbClr val="16284E"/>
                    </a:solidFill>
                  </a:tcPr>
                </a:tc>
                <a:tc>
                  <a:txBody>
                    <a:bodyPr/>
                    <a:lstStyle/>
                    <a:p>
                      <a:endParaRPr lang="en-US" dirty="0"/>
                    </a:p>
                  </a:txBody>
                  <a:tcPr>
                    <a:lnL w="12700" cmpd="sng">
                      <a:noFill/>
                    </a:lnL>
                    <a:lnR w="12700" cmpd="sng">
                      <a:noFill/>
                    </a:lnR>
                    <a:lnT w="12700" cap="flat" cmpd="sng" algn="ctr">
                      <a:noFill/>
                      <a:prstDash val="solid"/>
                      <a:round/>
                      <a:headEnd type="none" w="med" len="med"/>
                      <a:tailEnd type="none" w="med" len="med"/>
                    </a:lnT>
                    <a:lnB w="12700" cmpd="sng">
                      <a:noFill/>
                    </a:lnB>
                    <a:solidFill>
                      <a:srgbClr val="16284E"/>
                    </a:solidFill>
                  </a:tcPr>
                </a:tc>
                <a:tc>
                  <a:txBody>
                    <a:bodyPr/>
                    <a:lstStyle/>
                    <a:p>
                      <a:endParaRPr lang="en-US" dirty="0"/>
                    </a:p>
                  </a:txBody>
                  <a:tcPr>
                    <a:lnL w="12700" cmpd="sng">
                      <a:noFill/>
                    </a:lnL>
                    <a:lnR w="12700" cmpd="sng">
                      <a:noFill/>
                    </a:lnR>
                    <a:lnT w="12700" cap="flat" cmpd="sng" algn="ctr">
                      <a:noFill/>
                      <a:prstDash val="solid"/>
                      <a:round/>
                      <a:headEnd type="none" w="med" len="med"/>
                      <a:tailEnd type="none" w="med" len="med"/>
                    </a:lnT>
                    <a:lnB w="12700" cmpd="sng">
                      <a:noFill/>
                    </a:lnB>
                    <a:solidFill>
                      <a:srgbClr val="16284E"/>
                    </a:solidFill>
                  </a:tcPr>
                </a:tc>
                <a:tc>
                  <a:txBody>
                    <a:bodyPr/>
                    <a:lstStyle/>
                    <a:p>
                      <a:endParaRPr lang="en-US"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rgbClr val="16284E"/>
                    </a:solidFill>
                  </a:tcPr>
                </a:tc>
              </a:tr>
              <a:tr h="381000">
                <a:tc vMerge="1">
                  <a:txBody>
                    <a:bodyPr/>
                    <a:lstStyle/>
                    <a:p>
                      <a:endParaRPr lang="en-US" dirty="0"/>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algn="ctr"/>
                      <a:r>
                        <a:rPr lang="en-US" sz="850" dirty="0" smtClean="0">
                          <a:solidFill>
                            <a:schemeClr val="bg1"/>
                          </a:solidFill>
                          <a:latin typeface="+mn-lt"/>
                        </a:rPr>
                        <a:t>Relationship Intelligence</a:t>
                      </a:r>
                      <a:endParaRPr lang="en-US" sz="850" dirty="0">
                        <a:solidFill>
                          <a:schemeClr val="bg1"/>
                        </a:solidFill>
                        <a:latin typeface="+mn-lt"/>
                      </a:endParaRPr>
                    </a:p>
                  </a:txBody>
                  <a:tcPr marL="45720" marR="45720" anchor="ctr">
                    <a:lnL w="12700" cmpd="sng">
                      <a:noFill/>
                    </a:lnL>
                    <a:lnR w="12700" cmpd="sng">
                      <a:noFill/>
                    </a:lnR>
                    <a:lnT w="12700" cmpd="sng">
                      <a:noFill/>
                    </a:lnT>
                    <a:lnB w="12700" cap="flat" cmpd="sng" algn="ctr">
                      <a:noFill/>
                      <a:prstDash val="solid"/>
                      <a:round/>
                      <a:headEnd type="none" w="med" len="med"/>
                      <a:tailEnd type="none" w="med" len="med"/>
                    </a:lnB>
                    <a:solidFill>
                      <a:srgbClr val="16284E"/>
                    </a:solidFill>
                  </a:tcPr>
                </a:tc>
                <a:tc>
                  <a:txBody>
                    <a:bodyPr/>
                    <a:lstStyle/>
                    <a:p>
                      <a:pPr algn="ctr"/>
                      <a:r>
                        <a:rPr lang="en-US" sz="850" dirty="0" smtClean="0">
                          <a:solidFill>
                            <a:schemeClr val="bg1"/>
                          </a:solidFill>
                          <a:latin typeface="Salesforce Sans"/>
                          <a:cs typeface="Salesforce Sans"/>
                        </a:rPr>
                        <a:t>Mobile</a:t>
                      </a:r>
                      <a:endParaRPr lang="en-US" sz="850" dirty="0">
                        <a:solidFill>
                          <a:schemeClr val="bg1"/>
                        </a:solidFill>
                        <a:latin typeface="Salesforce Sans"/>
                        <a:cs typeface="Salesforce Sans"/>
                      </a:endParaRPr>
                    </a:p>
                  </a:txBody>
                  <a:tcPr marL="45720" marR="45720" anchor="ctr">
                    <a:lnL w="12700" cmpd="sng">
                      <a:noFill/>
                    </a:lnL>
                    <a:lnR w="12700" cmpd="sng">
                      <a:noFill/>
                    </a:lnR>
                    <a:lnT w="12700" cmpd="sng">
                      <a:noFill/>
                    </a:lnT>
                    <a:lnB w="12700" cap="flat" cmpd="sng" algn="ctr">
                      <a:noFill/>
                      <a:prstDash val="solid"/>
                      <a:round/>
                      <a:headEnd type="none" w="med" len="med"/>
                      <a:tailEnd type="none" w="med" len="med"/>
                    </a:lnB>
                    <a:solidFill>
                      <a:srgbClr val="16284E"/>
                    </a:solidFill>
                  </a:tcPr>
                </a:tc>
                <a:tc>
                  <a:txBody>
                    <a:bodyPr/>
                    <a:lstStyle/>
                    <a:p>
                      <a:pPr algn="ctr"/>
                      <a:r>
                        <a:rPr lang="en-US" sz="850" baseline="0" dirty="0" smtClean="0">
                          <a:solidFill>
                            <a:schemeClr val="bg1"/>
                          </a:solidFill>
                          <a:latin typeface="Salesforce Sans"/>
                          <a:cs typeface="Salesforce Sans"/>
                        </a:rPr>
                        <a:t>Productivity</a:t>
                      </a:r>
                      <a:endParaRPr lang="en-US" sz="850" dirty="0">
                        <a:solidFill>
                          <a:schemeClr val="bg1"/>
                        </a:solidFill>
                        <a:latin typeface="Salesforce Sans"/>
                        <a:cs typeface="Salesforce Sans"/>
                      </a:endParaRPr>
                    </a:p>
                  </a:txBody>
                  <a:tcPr marL="45720" marR="45720" anchor="ctr">
                    <a:lnL w="12700" cmpd="sng">
                      <a:noFill/>
                    </a:lnL>
                    <a:lnR w="12700" cmpd="sng">
                      <a:noFill/>
                    </a:lnR>
                    <a:lnT w="12700" cmpd="sng">
                      <a:noFill/>
                    </a:lnT>
                    <a:lnB w="12700" cap="flat" cmpd="sng" algn="ctr">
                      <a:noFill/>
                      <a:prstDash val="solid"/>
                      <a:round/>
                      <a:headEnd type="none" w="med" len="med"/>
                      <a:tailEnd type="none" w="med" len="med"/>
                    </a:lnB>
                    <a:solidFill>
                      <a:srgbClr val="16284E"/>
                    </a:solidFill>
                  </a:tcPr>
                </a:tc>
                <a:tc>
                  <a:txBody>
                    <a:bodyPr/>
                    <a:lstStyle/>
                    <a:p>
                      <a:pPr algn="ctr"/>
                      <a:r>
                        <a:rPr lang="en-US" sz="850" dirty="0" smtClean="0">
                          <a:solidFill>
                            <a:schemeClr val="bg1"/>
                          </a:solidFill>
                          <a:latin typeface="Salesforce Sans"/>
                          <a:cs typeface="Salesforce Sans"/>
                        </a:rPr>
                        <a:t>Intuitive</a:t>
                      </a:r>
                      <a:endParaRPr lang="en-US" sz="850" dirty="0">
                        <a:solidFill>
                          <a:schemeClr val="bg1"/>
                        </a:solidFill>
                        <a:latin typeface="Salesforce Sans"/>
                        <a:cs typeface="Salesforce Sans"/>
                      </a:endParaRPr>
                    </a:p>
                  </a:txBody>
                  <a:tcPr marL="45720" marR="45720" anchor="ctr">
                    <a:lnL w="12700" cmpd="sng">
                      <a:noFill/>
                    </a:lnL>
                    <a:lnR w="12700" cmpd="sng">
                      <a:noFill/>
                    </a:lnR>
                    <a:lnT w="12700" cmpd="sng">
                      <a:noFill/>
                    </a:lnT>
                    <a:lnB w="12700" cap="flat" cmpd="sng" algn="ctr">
                      <a:noFill/>
                      <a:prstDash val="solid"/>
                      <a:round/>
                      <a:headEnd type="none" w="med" len="med"/>
                      <a:tailEnd type="none" w="med" len="med"/>
                    </a:lnB>
                    <a:solidFill>
                      <a:srgbClr val="16284E"/>
                    </a:solidFill>
                  </a:tcPr>
                </a:tc>
                <a:tc>
                  <a:txBody>
                    <a:bodyPr/>
                    <a:lstStyle/>
                    <a:p>
                      <a:pPr algn="ctr"/>
                      <a:r>
                        <a:rPr lang="en-US" sz="850" dirty="0" smtClean="0">
                          <a:solidFill>
                            <a:schemeClr val="bg1"/>
                          </a:solidFill>
                          <a:latin typeface="Salesforce Sans"/>
                          <a:cs typeface="Salesforce Sans"/>
                        </a:rPr>
                        <a:t>Salesforce</a:t>
                      </a:r>
                      <a:r>
                        <a:rPr lang="en-US" sz="850" baseline="0" dirty="0" smtClean="0">
                          <a:solidFill>
                            <a:schemeClr val="bg1"/>
                          </a:solidFill>
                          <a:latin typeface="Salesforce Sans"/>
                          <a:cs typeface="Salesforce Sans"/>
                        </a:rPr>
                        <a:t> Automation</a:t>
                      </a:r>
                      <a:endParaRPr lang="en-US" sz="850" dirty="0">
                        <a:solidFill>
                          <a:schemeClr val="bg1"/>
                        </a:solidFill>
                        <a:latin typeface="Salesforce Sans"/>
                        <a:cs typeface="Salesforce Sans"/>
                      </a:endParaRPr>
                    </a:p>
                  </a:txBody>
                  <a:tcPr marL="45720" marR="45720" anchor="ctr">
                    <a:lnL w="12700" cmpd="sng">
                      <a:noFill/>
                    </a:lnL>
                    <a:lnR w="12700" cmpd="sng">
                      <a:noFill/>
                    </a:lnR>
                    <a:lnT w="12700" cmpd="sng">
                      <a:noFill/>
                    </a:lnT>
                    <a:lnB w="12700" cap="flat" cmpd="sng" algn="ctr">
                      <a:noFill/>
                      <a:prstDash val="solid"/>
                      <a:round/>
                      <a:headEnd type="none" w="med" len="med"/>
                      <a:tailEnd type="none" w="med" len="med"/>
                    </a:lnB>
                    <a:solidFill>
                      <a:srgbClr val="16284E"/>
                    </a:solidFill>
                  </a:tcPr>
                </a:tc>
                <a:tc>
                  <a:txBody>
                    <a:bodyPr/>
                    <a:lstStyle/>
                    <a:p>
                      <a:pPr algn="ctr"/>
                      <a:r>
                        <a:rPr lang="en-US" sz="850" dirty="0" smtClean="0">
                          <a:solidFill>
                            <a:schemeClr val="bg1"/>
                          </a:solidFill>
                          <a:latin typeface="Salesforce Sans"/>
                          <a:cs typeface="Salesforce Sans"/>
                        </a:rPr>
                        <a:t>Contextual </a:t>
                      </a:r>
                      <a:br>
                        <a:rPr lang="en-US" sz="850" dirty="0" smtClean="0">
                          <a:solidFill>
                            <a:schemeClr val="bg1"/>
                          </a:solidFill>
                          <a:latin typeface="Salesforce Sans"/>
                          <a:cs typeface="Salesforce Sans"/>
                        </a:rPr>
                      </a:br>
                      <a:r>
                        <a:rPr lang="en-US" sz="850" dirty="0" smtClean="0">
                          <a:solidFill>
                            <a:schemeClr val="bg1"/>
                          </a:solidFill>
                          <a:latin typeface="Salesforce Sans"/>
                          <a:cs typeface="Salesforce Sans"/>
                        </a:rPr>
                        <a:t>Data</a:t>
                      </a:r>
                      <a:endParaRPr lang="en-US" sz="850" dirty="0">
                        <a:solidFill>
                          <a:schemeClr val="bg1"/>
                        </a:solidFill>
                        <a:latin typeface="Salesforce Sans"/>
                        <a:cs typeface="Salesforce Sans"/>
                      </a:endParaRPr>
                    </a:p>
                  </a:txBody>
                  <a:tcPr marL="45720" marR="45720"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solidFill>
                      <a:srgbClr val="16284E"/>
                    </a:solidFill>
                  </a:tcPr>
                </a:tc>
              </a:tr>
            </a:tbl>
          </a:graphicData>
        </a:graphic>
      </p:graphicFrame>
      <p:pic>
        <p:nvPicPr>
          <p:cNvPr id="70" name="Picture 6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352327" y="6205283"/>
            <a:ext cx="356253" cy="329057"/>
          </a:xfrm>
          <a:prstGeom prst="rect">
            <a:avLst/>
          </a:prstGeom>
        </p:spPr>
      </p:pic>
      <p:pic>
        <p:nvPicPr>
          <p:cNvPr id="75" name="Picture 7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98493" y="6225196"/>
            <a:ext cx="370010" cy="298852"/>
          </a:xfrm>
          <a:prstGeom prst="rect">
            <a:avLst/>
          </a:prstGeom>
        </p:spPr>
      </p:pic>
      <p:sp>
        <p:nvSpPr>
          <p:cNvPr id="45" name="Rectangle 44"/>
          <p:cNvSpPr/>
          <p:nvPr/>
        </p:nvSpPr>
        <p:spPr>
          <a:xfrm>
            <a:off x="1" y="0"/>
            <a:ext cx="12188824" cy="48126"/>
          </a:xfrm>
          <a:prstGeom prst="rect">
            <a:avLst/>
          </a:prstGeom>
          <a:solidFill>
            <a:srgbClr val="347A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latin typeface="Salesforce Sans"/>
            </a:endParaRPr>
          </a:p>
        </p:txBody>
      </p:sp>
      <p:pic>
        <p:nvPicPr>
          <p:cNvPr id="47" name="Picture 4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898169" y="6182985"/>
            <a:ext cx="391728" cy="361823"/>
          </a:xfrm>
          <a:prstGeom prst="rect">
            <a:avLst/>
          </a:prstGeom>
        </p:spPr>
      </p:pic>
      <p:pic>
        <p:nvPicPr>
          <p:cNvPr id="49" name="Picture 48"/>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573209" y="6240730"/>
            <a:ext cx="335982" cy="310334"/>
          </a:xfrm>
          <a:prstGeom prst="rect">
            <a:avLst/>
          </a:prstGeom>
        </p:spPr>
      </p:pic>
      <p:pic>
        <p:nvPicPr>
          <p:cNvPr id="50" name="Picture 4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22315" y="6181180"/>
            <a:ext cx="368932" cy="340768"/>
          </a:xfrm>
          <a:prstGeom prst="rect">
            <a:avLst/>
          </a:prstGeom>
        </p:spPr>
      </p:pic>
      <p:pic>
        <p:nvPicPr>
          <p:cNvPr id="55" name="Picture 5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34403" y="6220738"/>
            <a:ext cx="335393" cy="309789"/>
          </a:xfrm>
          <a:prstGeom prst="rect">
            <a:avLst/>
          </a:prstGeom>
        </p:spPr>
      </p:pic>
      <p:sp>
        <p:nvSpPr>
          <p:cNvPr id="51" name="Content Placeholder 1"/>
          <p:cNvSpPr>
            <a:spLocks noGrp="1"/>
          </p:cNvSpPr>
          <p:nvPr>
            <p:ph idx="1"/>
          </p:nvPr>
        </p:nvSpPr>
        <p:spPr>
          <a:xfrm>
            <a:off x="602554" y="1676980"/>
            <a:ext cx="4653504" cy="3479803"/>
          </a:xfrm>
        </p:spPr>
        <p:txBody>
          <a:bodyPr/>
          <a:lstStyle/>
          <a:p>
            <a:pPr>
              <a:spcBef>
                <a:spcPts val="1000"/>
              </a:spcBef>
              <a:spcAft>
                <a:spcPts val="0"/>
              </a:spcAft>
            </a:pPr>
            <a:r>
              <a:rPr lang="en-US" dirty="0" smtClean="0"/>
              <a:t>Accurate sales quotes</a:t>
            </a:r>
          </a:p>
          <a:p>
            <a:pPr marL="0" lvl="1" indent="0">
              <a:spcBef>
                <a:spcPts val="0"/>
              </a:spcBef>
              <a:buNone/>
            </a:pPr>
            <a:r>
              <a:rPr lang="en-US" dirty="0"/>
              <a:t>Create customer-friendly </a:t>
            </a:r>
            <a:r>
              <a:rPr lang="en-US" dirty="0" smtClean="0"/>
              <a:t>sales</a:t>
            </a:r>
            <a:br>
              <a:rPr lang="en-US" dirty="0" smtClean="0"/>
            </a:br>
            <a:r>
              <a:rPr lang="en-US" dirty="0" smtClean="0"/>
              <a:t>quotes </a:t>
            </a:r>
            <a:r>
              <a:rPr lang="en-US" dirty="0"/>
              <a:t>easily</a:t>
            </a:r>
          </a:p>
          <a:p>
            <a:pPr>
              <a:spcBef>
                <a:spcPts val="800"/>
              </a:spcBef>
              <a:spcAft>
                <a:spcPts val="0"/>
              </a:spcAft>
            </a:pPr>
            <a:r>
              <a:rPr lang="en-US" dirty="0" smtClean="0"/>
              <a:t>Faster Branded Proposals</a:t>
            </a:r>
          </a:p>
          <a:p>
            <a:pPr marL="0" lvl="1" indent="0">
              <a:spcBef>
                <a:spcPts val="0"/>
              </a:spcBef>
              <a:buNone/>
            </a:pPr>
            <a:r>
              <a:rPr lang="en-US" dirty="0"/>
              <a:t>Build custom templates to match </a:t>
            </a:r>
            <a:r>
              <a:rPr lang="en-US" dirty="0" smtClean="0"/>
              <a:t/>
            </a:r>
            <a:br>
              <a:rPr lang="en-US" dirty="0" smtClean="0"/>
            </a:br>
            <a:r>
              <a:rPr lang="en-US" dirty="0" smtClean="0"/>
              <a:t>your </a:t>
            </a:r>
            <a:r>
              <a:rPr lang="en-US" dirty="0"/>
              <a:t>business</a:t>
            </a:r>
          </a:p>
          <a:p>
            <a:pPr>
              <a:spcBef>
                <a:spcPts val="800"/>
              </a:spcBef>
              <a:spcAft>
                <a:spcPts val="0"/>
              </a:spcAft>
            </a:pPr>
            <a:r>
              <a:rPr lang="en-US" dirty="0"/>
              <a:t>Automated quote-to-cash process</a:t>
            </a:r>
          </a:p>
          <a:p>
            <a:pPr marL="0" lvl="1" indent="0">
              <a:spcBef>
                <a:spcPts val="0"/>
              </a:spcBef>
              <a:buNone/>
            </a:pPr>
            <a:r>
              <a:rPr lang="en-US" dirty="0" smtClean="0"/>
              <a:t>Streamline </a:t>
            </a:r>
            <a:r>
              <a:rPr lang="en-US" dirty="0"/>
              <a:t>the journey from lead </a:t>
            </a:r>
            <a:r>
              <a:rPr lang="en-US" dirty="0" smtClean="0"/>
              <a:t/>
            </a:r>
            <a:br>
              <a:rPr lang="en-US" dirty="0" smtClean="0"/>
            </a:br>
            <a:r>
              <a:rPr lang="en-US" dirty="0" smtClean="0"/>
              <a:t>to revenue</a:t>
            </a:r>
            <a:endParaRPr lang="en-US" dirty="0"/>
          </a:p>
        </p:txBody>
      </p:sp>
      <p:pic>
        <p:nvPicPr>
          <p:cNvPr id="88" name="Sales_Icon_White.png"/>
          <p:cNvPicPr/>
          <p:nvPr/>
        </p:nvPicPr>
        <p:blipFill>
          <a:blip r:embed="rId10">
            <a:extLst/>
          </a:blip>
          <a:srcRect/>
          <a:stretch>
            <a:fillRect/>
          </a:stretch>
        </p:blipFill>
        <p:spPr>
          <a:xfrm>
            <a:off x="249673" y="6291346"/>
            <a:ext cx="262654" cy="394676"/>
          </a:xfrm>
          <a:prstGeom prst="rect">
            <a:avLst/>
          </a:prstGeom>
          <a:ln w="12700" cap="flat">
            <a:noFill/>
            <a:miter lim="400000"/>
          </a:ln>
          <a:effectLst/>
        </p:spPr>
      </p:pic>
      <p:pic>
        <p:nvPicPr>
          <p:cNvPr id="21" name="Picture 2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52658" y="463442"/>
            <a:ext cx="620148" cy="402732"/>
          </a:xfrm>
          <a:prstGeom prst="rect">
            <a:avLst/>
          </a:prstGeom>
        </p:spPr>
      </p:pic>
      <p:grpSp>
        <p:nvGrpSpPr>
          <p:cNvPr id="125" name="Group 357"/>
          <p:cNvGrpSpPr>
            <a:grpSpLocks noChangeAspect="1"/>
          </p:cNvGrpSpPr>
          <p:nvPr/>
        </p:nvGrpSpPr>
        <p:grpSpPr>
          <a:xfrm>
            <a:off x="10926971" y="419100"/>
            <a:ext cx="949907" cy="660400"/>
            <a:chOff x="0" y="-1"/>
            <a:chExt cx="2441239" cy="1697207"/>
          </a:xfrm>
        </p:grpSpPr>
        <p:grpSp>
          <p:nvGrpSpPr>
            <p:cNvPr id="126" name="Group 355"/>
            <p:cNvGrpSpPr/>
            <p:nvPr/>
          </p:nvGrpSpPr>
          <p:grpSpPr>
            <a:xfrm>
              <a:off x="0" y="-1"/>
              <a:ext cx="2441239" cy="1697207"/>
              <a:chOff x="0" y="0"/>
              <a:chExt cx="2441236" cy="1697210"/>
            </a:xfrm>
          </p:grpSpPr>
          <p:grpSp>
            <p:nvGrpSpPr>
              <p:cNvPr id="128" name="Group 351"/>
              <p:cNvGrpSpPr/>
              <p:nvPr/>
            </p:nvGrpSpPr>
            <p:grpSpPr>
              <a:xfrm>
                <a:off x="-1" y="0"/>
                <a:ext cx="2441238" cy="1697211"/>
                <a:chOff x="0" y="0"/>
                <a:chExt cx="2441236" cy="1697210"/>
              </a:xfrm>
            </p:grpSpPr>
            <p:pic>
              <p:nvPicPr>
                <p:cNvPr id="132" name="IoT_Icon_White-filtered.png"/>
                <p:cNvPicPr/>
                <p:nvPr/>
              </p:nvPicPr>
              <p:blipFill>
                <a:blip r:embed="rId12">
                  <a:extLst/>
                </a:blip>
                <a:srcRect t="2779" b="2779"/>
                <a:stretch>
                  <a:fillRect/>
                </a:stretch>
              </p:blipFill>
              <p:spPr>
                <a:xfrm>
                  <a:off x="795249" y="709667"/>
                  <a:ext cx="406477" cy="171060"/>
                </a:xfrm>
                <a:prstGeom prst="rect">
                  <a:avLst/>
                </a:prstGeom>
                <a:ln w="12700" cap="flat">
                  <a:noFill/>
                  <a:miter lim="400000"/>
                </a:ln>
                <a:effectLst/>
              </p:spPr>
            </p:pic>
            <p:pic>
              <p:nvPicPr>
                <p:cNvPr id="133" name="Analytics_Bar_Chart_Icon_White_New-filtered.png"/>
                <p:cNvPicPr/>
                <p:nvPr/>
              </p:nvPicPr>
              <p:blipFill>
                <a:blip r:embed="rId13">
                  <a:extLst/>
                </a:blip>
                <a:srcRect l="7646" r="7646"/>
                <a:stretch>
                  <a:fillRect/>
                </a:stretch>
              </p:blipFill>
              <p:spPr>
                <a:xfrm>
                  <a:off x="761700" y="1071619"/>
                  <a:ext cx="302779" cy="305066"/>
                </a:xfrm>
                <a:prstGeom prst="rect">
                  <a:avLst/>
                </a:prstGeom>
                <a:ln w="12700" cap="flat">
                  <a:noFill/>
                  <a:miter lim="400000"/>
                </a:ln>
                <a:effectLst/>
              </p:spPr>
            </p:pic>
            <p:sp>
              <p:nvSpPr>
                <p:cNvPr id="134" name="Shape 346"/>
                <p:cNvSpPr/>
                <p:nvPr/>
              </p:nvSpPr>
              <p:spPr>
                <a:xfrm>
                  <a:off x="-1" y="0"/>
                  <a:ext cx="2441238" cy="1697211"/>
                </a:xfrm>
                <a:custGeom>
                  <a:avLst/>
                  <a:gdLst/>
                  <a:ahLst/>
                  <a:cxnLst>
                    <a:cxn ang="0">
                      <a:pos x="wd2" y="hd2"/>
                    </a:cxn>
                    <a:cxn ang="5400000">
                      <a:pos x="wd2" y="hd2"/>
                    </a:cxn>
                    <a:cxn ang="10800000">
                      <a:pos x="wd2" y="hd2"/>
                    </a:cxn>
                    <a:cxn ang="16200000">
                      <a:pos x="wd2" y="hd2"/>
                    </a:cxn>
                  </a:cxnLst>
                  <a:rect l="0" t="0" r="r" b="b"/>
                  <a:pathLst>
                    <a:path w="21056" h="21045" extrusionOk="0">
                      <a:moveTo>
                        <a:pt x="5555" y="0"/>
                      </a:moveTo>
                      <a:cubicBezTo>
                        <a:pt x="4513" y="0"/>
                        <a:pt x="3471" y="575"/>
                        <a:pt x="2676" y="1728"/>
                      </a:cubicBezTo>
                      <a:cubicBezTo>
                        <a:pt x="1483" y="3457"/>
                        <a:pt x="1186" y="5994"/>
                        <a:pt x="1783" y="8126"/>
                      </a:cubicBezTo>
                      <a:cubicBezTo>
                        <a:pt x="1516" y="8347"/>
                        <a:pt x="1262" y="8618"/>
                        <a:pt x="1034" y="8949"/>
                      </a:cubicBezTo>
                      <a:cubicBezTo>
                        <a:pt x="-345" y="10949"/>
                        <a:pt x="-345" y="14191"/>
                        <a:pt x="1034" y="16191"/>
                      </a:cubicBezTo>
                      <a:cubicBezTo>
                        <a:pt x="1821" y="17333"/>
                        <a:pt x="2888" y="17819"/>
                        <a:pt x="3915" y="17657"/>
                      </a:cubicBezTo>
                      <a:cubicBezTo>
                        <a:pt x="3957" y="17651"/>
                        <a:pt x="3998" y="17644"/>
                        <a:pt x="4040" y="17635"/>
                      </a:cubicBezTo>
                      <a:cubicBezTo>
                        <a:pt x="4081" y="17627"/>
                        <a:pt x="4123" y="17616"/>
                        <a:pt x="4165" y="17606"/>
                      </a:cubicBezTo>
                      <a:cubicBezTo>
                        <a:pt x="4173" y="17604"/>
                        <a:pt x="4181" y="17603"/>
                        <a:pt x="4189" y="17601"/>
                      </a:cubicBezTo>
                      <a:cubicBezTo>
                        <a:pt x="4197" y="17599"/>
                        <a:pt x="4204" y="17596"/>
                        <a:pt x="4212" y="17595"/>
                      </a:cubicBezTo>
                      <a:lnTo>
                        <a:pt x="4213" y="17595"/>
                      </a:lnTo>
                      <a:cubicBezTo>
                        <a:pt x="4403" y="18244"/>
                        <a:pt x="4680" y="18852"/>
                        <a:pt x="5044" y="19381"/>
                      </a:cubicBezTo>
                      <a:cubicBezTo>
                        <a:pt x="6574" y="21600"/>
                        <a:pt x="9054" y="21600"/>
                        <a:pt x="10584" y="19381"/>
                      </a:cubicBezTo>
                      <a:cubicBezTo>
                        <a:pt x="10909" y="18910"/>
                        <a:pt x="11161" y="18375"/>
                        <a:pt x="11348" y="17806"/>
                      </a:cubicBezTo>
                      <a:lnTo>
                        <a:pt x="11355" y="17803"/>
                      </a:lnTo>
                      <a:cubicBezTo>
                        <a:pt x="12633" y="18568"/>
                        <a:pt x="14157" y="18199"/>
                        <a:pt x="15195" y="16693"/>
                      </a:cubicBezTo>
                      <a:cubicBezTo>
                        <a:pt x="15357" y="16459"/>
                        <a:pt x="15498" y="16206"/>
                        <a:pt x="15621" y="15942"/>
                      </a:cubicBezTo>
                      <a:cubicBezTo>
                        <a:pt x="17057" y="16341"/>
                        <a:pt x="18599" y="15734"/>
                        <a:pt x="19710" y="14122"/>
                      </a:cubicBezTo>
                      <a:cubicBezTo>
                        <a:pt x="19815" y="13970"/>
                        <a:pt x="19914" y="13812"/>
                        <a:pt x="20007" y="13649"/>
                      </a:cubicBezTo>
                      <a:cubicBezTo>
                        <a:pt x="20021" y="13625"/>
                        <a:pt x="20034" y="13600"/>
                        <a:pt x="20048" y="13576"/>
                      </a:cubicBezTo>
                      <a:cubicBezTo>
                        <a:pt x="20103" y="13475"/>
                        <a:pt x="20155" y="13372"/>
                        <a:pt x="20207" y="13268"/>
                      </a:cubicBezTo>
                      <a:cubicBezTo>
                        <a:pt x="20281" y="13118"/>
                        <a:pt x="20350" y="12964"/>
                        <a:pt x="20415" y="12806"/>
                      </a:cubicBezTo>
                      <a:cubicBezTo>
                        <a:pt x="20819" y="11830"/>
                        <a:pt x="21056" y="10693"/>
                        <a:pt x="21056" y="9475"/>
                      </a:cubicBezTo>
                      <a:cubicBezTo>
                        <a:pt x="21056" y="8833"/>
                        <a:pt x="20991" y="8213"/>
                        <a:pt x="20871" y="7627"/>
                      </a:cubicBezTo>
                      <a:cubicBezTo>
                        <a:pt x="20666" y="6578"/>
                        <a:pt x="20280" y="5588"/>
                        <a:pt x="19710" y="4762"/>
                      </a:cubicBezTo>
                      <a:cubicBezTo>
                        <a:pt x="18355" y="2797"/>
                        <a:pt x="16360" y="2327"/>
                        <a:pt x="14698" y="3351"/>
                      </a:cubicBezTo>
                      <a:cubicBezTo>
                        <a:pt x="14546" y="2995"/>
                        <a:pt x="14368" y="2655"/>
                        <a:pt x="14155" y="2345"/>
                      </a:cubicBezTo>
                      <a:cubicBezTo>
                        <a:pt x="12662" y="174"/>
                        <a:pt x="10261" y="140"/>
                        <a:pt x="8734" y="2231"/>
                      </a:cubicBezTo>
                      <a:cubicBezTo>
                        <a:pt x="8641" y="2058"/>
                        <a:pt x="8543" y="1888"/>
                        <a:pt x="8433" y="1728"/>
                      </a:cubicBezTo>
                      <a:cubicBezTo>
                        <a:pt x="7638" y="575"/>
                        <a:pt x="6596" y="0"/>
                        <a:pt x="5555" y="0"/>
                      </a:cubicBezTo>
                      <a:close/>
                      <a:moveTo>
                        <a:pt x="5555" y="299"/>
                      </a:moveTo>
                      <a:cubicBezTo>
                        <a:pt x="6544" y="299"/>
                        <a:pt x="7532" y="847"/>
                        <a:pt x="8286" y="1941"/>
                      </a:cubicBezTo>
                      <a:cubicBezTo>
                        <a:pt x="8450" y="2178"/>
                        <a:pt x="8593" y="2431"/>
                        <a:pt x="8720" y="2697"/>
                      </a:cubicBezTo>
                      <a:cubicBezTo>
                        <a:pt x="8754" y="2644"/>
                        <a:pt x="8785" y="2588"/>
                        <a:pt x="8821" y="2536"/>
                      </a:cubicBezTo>
                      <a:cubicBezTo>
                        <a:pt x="10239" y="473"/>
                        <a:pt x="12539" y="474"/>
                        <a:pt x="13958" y="2536"/>
                      </a:cubicBezTo>
                      <a:cubicBezTo>
                        <a:pt x="14207" y="2899"/>
                        <a:pt x="14412" y="3303"/>
                        <a:pt x="14574" y="3732"/>
                      </a:cubicBezTo>
                      <a:cubicBezTo>
                        <a:pt x="16199" y="2605"/>
                        <a:pt x="18202" y="3013"/>
                        <a:pt x="19548" y="4965"/>
                      </a:cubicBezTo>
                      <a:cubicBezTo>
                        <a:pt x="21255" y="7441"/>
                        <a:pt x="21255" y="11455"/>
                        <a:pt x="19548" y="13931"/>
                      </a:cubicBezTo>
                      <a:cubicBezTo>
                        <a:pt x="18453" y="15519"/>
                        <a:pt x="16923" y="16081"/>
                        <a:pt x="15515" y="15630"/>
                      </a:cubicBezTo>
                      <a:cubicBezTo>
                        <a:pt x="15382" y="15939"/>
                        <a:pt x="15226" y="16233"/>
                        <a:pt x="15041" y="16502"/>
                      </a:cubicBezTo>
                      <a:cubicBezTo>
                        <a:pt x="14001" y="18007"/>
                        <a:pt x="12449" y="18299"/>
                        <a:pt x="11206" y="17397"/>
                      </a:cubicBezTo>
                      <a:cubicBezTo>
                        <a:pt x="11026" y="18042"/>
                        <a:pt x="10757" y="18648"/>
                        <a:pt x="10396" y="19172"/>
                      </a:cubicBezTo>
                      <a:cubicBezTo>
                        <a:pt x="8959" y="21263"/>
                        <a:pt x="6626" y="21266"/>
                        <a:pt x="5193" y="19172"/>
                      </a:cubicBezTo>
                      <a:cubicBezTo>
                        <a:pt x="4809" y="18611"/>
                        <a:pt x="4532" y="17955"/>
                        <a:pt x="4356" y="17256"/>
                      </a:cubicBezTo>
                      <a:cubicBezTo>
                        <a:pt x="3270" y="17640"/>
                        <a:pt x="2079" y="17229"/>
                        <a:pt x="1224" y="16011"/>
                      </a:cubicBezTo>
                      <a:cubicBezTo>
                        <a:pt x="562" y="15067"/>
                        <a:pt x="229" y="13823"/>
                        <a:pt x="225" y="12576"/>
                      </a:cubicBezTo>
                      <a:cubicBezTo>
                        <a:pt x="221" y="11329"/>
                        <a:pt x="546" y="10080"/>
                        <a:pt x="1202" y="9127"/>
                      </a:cubicBezTo>
                      <a:cubicBezTo>
                        <a:pt x="1456" y="8758"/>
                        <a:pt x="1741" y="8463"/>
                        <a:pt x="2046" y="8237"/>
                      </a:cubicBezTo>
                      <a:cubicBezTo>
                        <a:pt x="1391" y="6168"/>
                        <a:pt x="1648" y="3644"/>
                        <a:pt x="2822" y="1941"/>
                      </a:cubicBezTo>
                      <a:cubicBezTo>
                        <a:pt x="3577" y="847"/>
                        <a:pt x="4566" y="299"/>
                        <a:pt x="5555" y="299"/>
                      </a:cubicBezTo>
                      <a:close/>
                    </a:path>
                  </a:pathLst>
                </a:custGeom>
                <a:solidFill>
                  <a:srgbClr val="418FDE"/>
                </a:solidFill>
                <a:ln w="12700" cap="flat">
                  <a:noFill/>
                  <a:miter lim="400000"/>
                </a:ln>
                <a:effectLst/>
              </p:spPr>
              <p:txBody>
                <a:bodyPr wrap="square" lIns="45719" tIns="45719" rIns="45719" bIns="45719" numCol="1" anchor="ctr">
                  <a:noAutofit/>
                </a:bodyPr>
                <a:lstStyle/>
                <a:p>
                  <a:pPr lvl="0"/>
                  <a:endParaRPr/>
                </a:p>
              </p:txBody>
            </p:sp>
            <p:pic>
              <p:nvPicPr>
                <p:cNvPr id="135" name="Service-Icon_White-filtered.png"/>
                <p:cNvPicPr/>
                <p:nvPr/>
              </p:nvPicPr>
              <p:blipFill>
                <a:blip r:embed="rId14">
                  <a:extLst/>
                </a:blip>
                <a:srcRect/>
                <a:stretch>
                  <a:fillRect/>
                </a:stretch>
              </p:blipFill>
              <p:spPr>
                <a:xfrm>
                  <a:off x="1176010" y="357456"/>
                  <a:ext cx="277334" cy="291491"/>
                </a:xfrm>
                <a:prstGeom prst="rect">
                  <a:avLst/>
                </a:prstGeom>
                <a:ln w="12700" cap="flat">
                  <a:noFill/>
                  <a:miter lim="400000"/>
                </a:ln>
                <a:effectLst/>
              </p:spPr>
            </p:pic>
            <p:pic>
              <p:nvPicPr>
                <p:cNvPr id="136" name="Marking_Icon_White-filtered.png"/>
                <p:cNvPicPr/>
                <p:nvPr/>
              </p:nvPicPr>
              <p:blipFill>
                <a:blip r:embed="rId15">
                  <a:extLst/>
                </a:blip>
                <a:stretch>
                  <a:fillRect/>
                </a:stretch>
              </p:blipFill>
              <p:spPr>
                <a:xfrm>
                  <a:off x="1772206" y="598340"/>
                  <a:ext cx="243435" cy="314802"/>
                </a:xfrm>
                <a:prstGeom prst="rect">
                  <a:avLst/>
                </a:prstGeom>
                <a:ln w="12700" cap="flat">
                  <a:noFill/>
                  <a:miter lim="400000"/>
                </a:ln>
                <a:effectLst/>
              </p:spPr>
            </p:pic>
            <p:pic>
              <p:nvPicPr>
                <p:cNvPr id="137" name="Apps_Icon_White-filtered.png"/>
                <p:cNvPicPr/>
                <p:nvPr/>
              </p:nvPicPr>
              <p:blipFill>
                <a:blip r:embed="rId16">
                  <a:extLst/>
                </a:blip>
                <a:stretch>
                  <a:fillRect/>
                </a:stretch>
              </p:blipFill>
              <p:spPr>
                <a:xfrm>
                  <a:off x="257597" y="841206"/>
                  <a:ext cx="336828" cy="335595"/>
                </a:xfrm>
                <a:prstGeom prst="rect">
                  <a:avLst/>
                </a:prstGeom>
                <a:ln w="12700" cap="flat">
                  <a:noFill/>
                  <a:miter lim="400000"/>
                </a:ln>
                <a:effectLst/>
              </p:spPr>
            </p:pic>
            <p:pic>
              <p:nvPicPr>
                <p:cNvPr id="138" name="Sales_Icon_White-filtered.png"/>
                <p:cNvPicPr/>
                <p:nvPr/>
              </p:nvPicPr>
              <p:blipFill>
                <a:blip r:embed="rId17">
                  <a:extLst/>
                </a:blip>
                <a:srcRect/>
                <a:stretch>
                  <a:fillRect/>
                </a:stretch>
              </p:blipFill>
              <p:spPr>
                <a:xfrm>
                  <a:off x="550844" y="321593"/>
                  <a:ext cx="203700" cy="306009"/>
                </a:xfrm>
                <a:prstGeom prst="rect">
                  <a:avLst/>
                </a:prstGeom>
                <a:ln w="12700" cap="flat">
                  <a:noFill/>
                  <a:miter lim="400000"/>
                </a:ln>
                <a:effectLst/>
              </p:spPr>
            </p:pic>
          </p:grpSp>
          <p:grpSp>
            <p:nvGrpSpPr>
              <p:cNvPr id="129" name="Group 354"/>
              <p:cNvGrpSpPr/>
              <p:nvPr/>
            </p:nvGrpSpPr>
            <p:grpSpPr>
              <a:xfrm>
                <a:off x="172865" y="1797"/>
                <a:ext cx="932973" cy="931769"/>
                <a:chOff x="0" y="0"/>
                <a:chExt cx="932972" cy="931768"/>
              </a:xfrm>
            </p:grpSpPr>
            <p:sp>
              <p:nvSpPr>
                <p:cNvPr id="130" name="Shape 352"/>
                <p:cNvSpPr/>
                <p:nvPr/>
              </p:nvSpPr>
              <p:spPr>
                <a:xfrm>
                  <a:off x="0" y="0"/>
                  <a:ext cx="932973" cy="9317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18FDE"/>
                </a:solidFill>
                <a:ln w="12700" cap="flat">
                  <a:noFill/>
                  <a:miter lim="400000"/>
                </a:ln>
                <a:effectLst/>
              </p:spPr>
              <p:txBody>
                <a:bodyPr wrap="square" lIns="45719" tIns="45719" rIns="45719" bIns="45719" numCol="1" anchor="ctr">
                  <a:noAutofit/>
                </a:bodyPr>
                <a:lstStyle/>
                <a:p>
                  <a:pPr lvl="0"/>
                  <a:endParaRPr/>
                </a:p>
              </p:txBody>
            </p:sp>
            <p:pic>
              <p:nvPicPr>
                <p:cNvPr id="131" name="Sales_Icon_White.png"/>
                <p:cNvPicPr/>
                <p:nvPr/>
              </p:nvPicPr>
              <p:blipFill>
                <a:blip r:embed="rId10">
                  <a:extLst/>
                </a:blip>
                <a:srcRect/>
                <a:stretch>
                  <a:fillRect/>
                </a:stretch>
              </p:blipFill>
              <p:spPr>
                <a:xfrm>
                  <a:off x="264054" y="168409"/>
                  <a:ext cx="404884" cy="608238"/>
                </a:xfrm>
                <a:prstGeom prst="rect">
                  <a:avLst/>
                </a:prstGeom>
                <a:ln w="12700" cap="flat">
                  <a:noFill/>
                  <a:miter lim="400000"/>
                </a:ln>
                <a:effectLst/>
              </p:spPr>
            </p:pic>
          </p:grpSp>
        </p:grpSp>
        <p:pic>
          <p:nvPicPr>
            <p:cNvPr id="127" name="Community_Icon_White-filtered.png"/>
            <p:cNvPicPr/>
            <p:nvPr/>
          </p:nvPicPr>
          <p:blipFill>
            <a:blip r:embed="rId18">
              <a:extLst/>
            </a:blip>
            <a:srcRect/>
            <a:stretch>
              <a:fillRect/>
            </a:stretch>
          </p:blipFill>
          <p:spPr>
            <a:xfrm>
              <a:off x="1310897" y="915795"/>
              <a:ext cx="341538" cy="291492"/>
            </a:xfrm>
            <a:prstGeom prst="rect">
              <a:avLst/>
            </a:prstGeom>
            <a:ln w="12700" cap="flat">
              <a:noFill/>
              <a:miter lim="400000"/>
            </a:ln>
            <a:effectLst/>
          </p:spPr>
        </p:pic>
      </p:grpSp>
      <p:sp>
        <p:nvSpPr>
          <p:cNvPr id="176" name="Shape 960"/>
          <p:cNvSpPr/>
          <p:nvPr/>
        </p:nvSpPr>
        <p:spPr>
          <a:xfrm>
            <a:off x="2108645" y="5201870"/>
            <a:ext cx="1760122" cy="4553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lvl="0" defTabSz="291404">
              <a:lnSpc>
                <a:spcPct val="85000"/>
              </a:lnSpc>
              <a:defRPr sz="1800">
                <a:solidFill>
                  <a:srgbClr val="000000"/>
                </a:solidFill>
              </a:defRPr>
            </a:pPr>
            <a:r>
              <a:rPr lang="en-US" dirty="0" smtClean="0">
                <a:solidFill>
                  <a:srgbClr val="7C868D"/>
                </a:solidFill>
                <a:latin typeface="Salesforce Sans" panose="020B0505020202020203" pitchFamily="34" charset="0"/>
                <a:cs typeface="Salesforce Sans Light"/>
              </a:rPr>
              <a:t>faster quotes</a:t>
            </a:r>
            <a:endParaRPr lang="en-US" dirty="0">
              <a:solidFill>
                <a:srgbClr val="7C868D"/>
              </a:solidFill>
              <a:latin typeface="Salesforce Sans" panose="020B0505020202020203" pitchFamily="34" charset="0"/>
              <a:cs typeface="Salesforce Sans Light"/>
            </a:endParaRPr>
          </a:p>
        </p:txBody>
      </p:sp>
      <p:sp>
        <p:nvSpPr>
          <p:cNvPr id="177" name="Shape 1571"/>
          <p:cNvSpPr/>
          <p:nvPr/>
        </p:nvSpPr>
        <p:spPr>
          <a:xfrm>
            <a:off x="587617" y="4754943"/>
            <a:ext cx="3320231" cy="1174046"/>
          </a:xfrm>
          <a:custGeom>
            <a:avLst/>
            <a:gdLst/>
            <a:ahLst/>
            <a:cxnLst>
              <a:cxn ang="0">
                <a:pos x="wd2" y="hd2"/>
              </a:cxn>
              <a:cxn ang="5400000">
                <a:pos x="wd2" y="hd2"/>
              </a:cxn>
              <a:cxn ang="10800000">
                <a:pos x="wd2" y="hd2"/>
              </a:cxn>
              <a:cxn ang="16200000">
                <a:pos x="wd2" y="hd2"/>
              </a:cxn>
            </a:cxnLst>
            <a:rect l="0" t="0" r="r" b="b"/>
            <a:pathLst>
              <a:path w="21600" h="21599" extrusionOk="0">
                <a:moveTo>
                  <a:pt x="1317" y="0"/>
                </a:moveTo>
                <a:lnTo>
                  <a:pt x="816" y="1777"/>
                </a:lnTo>
                <a:lnTo>
                  <a:pt x="210" y="1777"/>
                </a:lnTo>
                <a:cubicBezTo>
                  <a:pt x="179" y="1777"/>
                  <a:pt x="157" y="1778"/>
                  <a:pt x="137" y="1783"/>
                </a:cubicBezTo>
                <a:cubicBezTo>
                  <a:pt x="118" y="1788"/>
                  <a:pt x="103" y="1797"/>
                  <a:pt x="87" y="1813"/>
                </a:cubicBezTo>
                <a:cubicBezTo>
                  <a:pt x="69" y="1833"/>
                  <a:pt x="53" y="1865"/>
                  <a:pt x="40" y="1907"/>
                </a:cubicBezTo>
                <a:cubicBezTo>
                  <a:pt x="26" y="1949"/>
                  <a:pt x="16" y="1999"/>
                  <a:pt x="10" y="2055"/>
                </a:cubicBezTo>
                <a:cubicBezTo>
                  <a:pt x="5" y="2108"/>
                  <a:pt x="2" y="2158"/>
                  <a:pt x="1" y="2220"/>
                </a:cubicBezTo>
                <a:cubicBezTo>
                  <a:pt x="0" y="2282"/>
                  <a:pt x="0" y="2355"/>
                  <a:pt x="0" y="2452"/>
                </a:cubicBezTo>
                <a:lnTo>
                  <a:pt x="0" y="20925"/>
                </a:lnTo>
                <a:cubicBezTo>
                  <a:pt x="0" y="21023"/>
                  <a:pt x="0" y="21096"/>
                  <a:pt x="1" y="21158"/>
                </a:cubicBezTo>
                <a:cubicBezTo>
                  <a:pt x="2" y="21219"/>
                  <a:pt x="5" y="21269"/>
                  <a:pt x="10" y="21321"/>
                </a:cubicBezTo>
                <a:cubicBezTo>
                  <a:pt x="16" y="21378"/>
                  <a:pt x="26" y="21429"/>
                  <a:pt x="40" y="21472"/>
                </a:cubicBezTo>
                <a:cubicBezTo>
                  <a:pt x="53" y="21515"/>
                  <a:pt x="69" y="21548"/>
                  <a:pt x="87" y="21569"/>
                </a:cubicBezTo>
                <a:cubicBezTo>
                  <a:pt x="103" y="21585"/>
                  <a:pt x="119" y="21593"/>
                  <a:pt x="138" y="21596"/>
                </a:cubicBezTo>
                <a:cubicBezTo>
                  <a:pt x="157" y="21600"/>
                  <a:pt x="180" y="21599"/>
                  <a:pt x="210" y="21599"/>
                </a:cubicBezTo>
                <a:lnTo>
                  <a:pt x="21390" y="21599"/>
                </a:lnTo>
                <a:cubicBezTo>
                  <a:pt x="21421" y="21599"/>
                  <a:pt x="21443" y="21600"/>
                  <a:pt x="21463" y="21596"/>
                </a:cubicBezTo>
                <a:cubicBezTo>
                  <a:pt x="21482" y="21593"/>
                  <a:pt x="21497" y="21585"/>
                  <a:pt x="21513" y="21569"/>
                </a:cubicBezTo>
                <a:cubicBezTo>
                  <a:pt x="21531" y="21548"/>
                  <a:pt x="21547" y="21515"/>
                  <a:pt x="21560" y="21472"/>
                </a:cubicBezTo>
                <a:cubicBezTo>
                  <a:pt x="21574" y="21429"/>
                  <a:pt x="21584" y="21378"/>
                  <a:pt x="21590" y="21321"/>
                </a:cubicBezTo>
                <a:cubicBezTo>
                  <a:pt x="21595" y="21269"/>
                  <a:pt x="21598" y="21218"/>
                  <a:pt x="21599" y="21156"/>
                </a:cubicBezTo>
                <a:cubicBezTo>
                  <a:pt x="21600" y="21094"/>
                  <a:pt x="21600" y="21021"/>
                  <a:pt x="21600" y="20925"/>
                </a:cubicBezTo>
                <a:lnTo>
                  <a:pt x="21600" y="2457"/>
                </a:lnTo>
                <a:cubicBezTo>
                  <a:pt x="21600" y="2359"/>
                  <a:pt x="21600" y="2285"/>
                  <a:pt x="21599" y="2222"/>
                </a:cubicBezTo>
                <a:cubicBezTo>
                  <a:pt x="21598" y="2159"/>
                  <a:pt x="21595" y="2108"/>
                  <a:pt x="21590" y="2055"/>
                </a:cubicBezTo>
                <a:cubicBezTo>
                  <a:pt x="21584" y="1999"/>
                  <a:pt x="21574" y="1949"/>
                  <a:pt x="21560" y="1907"/>
                </a:cubicBezTo>
                <a:cubicBezTo>
                  <a:pt x="21547" y="1865"/>
                  <a:pt x="21531" y="1833"/>
                  <a:pt x="21513" y="1813"/>
                </a:cubicBezTo>
                <a:cubicBezTo>
                  <a:pt x="21497" y="1797"/>
                  <a:pt x="21481" y="1788"/>
                  <a:pt x="21462" y="1783"/>
                </a:cubicBezTo>
                <a:cubicBezTo>
                  <a:pt x="21443" y="1778"/>
                  <a:pt x="21420" y="1777"/>
                  <a:pt x="21390" y="1777"/>
                </a:cubicBezTo>
                <a:lnTo>
                  <a:pt x="1817" y="1777"/>
                </a:lnTo>
                <a:lnTo>
                  <a:pt x="1317" y="0"/>
                </a:lnTo>
                <a:close/>
              </a:path>
            </a:pathLst>
          </a:custGeom>
          <a:noFill/>
          <a:ln w="19050">
            <a:solidFill>
              <a:srgbClr val="418FDE"/>
            </a:solidFill>
            <a:miter lim="400000"/>
          </a:ln>
        </p:spPr>
        <p:txBody>
          <a:bodyPr lIns="38092" tIns="38092" rIns="38092" bIns="38092" anchor="ctr"/>
          <a:lstStyle/>
          <a:p>
            <a:endParaRPr/>
          </a:p>
        </p:txBody>
      </p:sp>
      <p:sp>
        <p:nvSpPr>
          <p:cNvPr id="178" name="Shape 1573"/>
          <p:cNvSpPr/>
          <p:nvPr/>
        </p:nvSpPr>
        <p:spPr>
          <a:xfrm>
            <a:off x="707003" y="4989101"/>
            <a:ext cx="1282888" cy="81560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defTabSz="292042">
              <a:tabLst>
                <a:tab pos="1098330" algn="l"/>
              </a:tabLst>
              <a:defRPr sz="5600" spc="0">
                <a:latin typeface="+mn-lt"/>
                <a:ea typeface="+mn-ea"/>
                <a:cs typeface="+mn-cs"/>
                <a:sym typeface="Salesforce Sans Light"/>
              </a:defRPr>
            </a:pPr>
            <a:r>
              <a:rPr sz="2500" baseline="82352" dirty="0" smtClean="0">
                <a:solidFill>
                  <a:srgbClr val="5C656A"/>
                </a:solidFill>
              </a:rPr>
              <a:t>+</a:t>
            </a:r>
            <a:r>
              <a:rPr lang="en-US" sz="5300" dirty="0" smtClean="0">
                <a:solidFill>
                  <a:srgbClr val="5C656A"/>
                </a:solidFill>
              </a:rPr>
              <a:t>80</a:t>
            </a:r>
            <a:r>
              <a:rPr sz="3100" baseline="49206" dirty="0" smtClean="0">
                <a:solidFill>
                  <a:srgbClr val="5C656A"/>
                </a:solidFill>
              </a:rPr>
              <a:t>%</a:t>
            </a:r>
            <a:endParaRPr sz="3100" baseline="49206" dirty="0">
              <a:solidFill>
                <a:srgbClr val="5C656A"/>
              </a:solidFill>
            </a:endParaRPr>
          </a:p>
        </p:txBody>
      </p:sp>
      <p:grpSp>
        <p:nvGrpSpPr>
          <p:cNvPr id="3" name="Group 2"/>
          <p:cNvGrpSpPr/>
          <p:nvPr/>
        </p:nvGrpSpPr>
        <p:grpSpPr>
          <a:xfrm>
            <a:off x="4753171" y="1826846"/>
            <a:ext cx="7023376" cy="4171452"/>
            <a:chOff x="4753171" y="1826846"/>
            <a:chExt cx="7023376" cy="4171452"/>
          </a:xfrm>
        </p:grpSpPr>
        <p:grpSp>
          <p:nvGrpSpPr>
            <p:cNvPr id="2" name="Group 1"/>
            <p:cNvGrpSpPr/>
            <p:nvPr/>
          </p:nvGrpSpPr>
          <p:grpSpPr>
            <a:xfrm>
              <a:off x="4753171" y="1826846"/>
              <a:ext cx="7023376" cy="4171452"/>
              <a:chOff x="4753171" y="1826846"/>
              <a:chExt cx="7023376" cy="4171452"/>
            </a:xfrm>
          </p:grpSpPr>
          <p:grpSp>
            <p:nvGrpSpPr>
              <p:cNvPr id="187" name="Group 186"/>
              <p:cNvGrpSpPr/>
              <p:nvPr/>
            </p:nvGrpSpPr>
            <p:grpSpPr>
              <a:xfrm>
                <a:off x="4753171" y="1826846"/>
                <a:ext cx="7023376" cy="4171452"/>
                <a:chOff x="4861135" y="1789069"/>
                <a:chExt cx="6437614" cy="3823546"/>
              </a:xfrm>
            </p:grpSpPr>
            <p:pic>
              <p:nvPicPr>
                <p:cNvPr id="188" name="Picture 187"/>
                <p:cNvPicPr>
                  <a:picLocks/>
                </p:cNvPicPr>
                <p:nvPr/>
              </p:nvPicPr>
              <p:blipFill>
                <a:blip r:embed="rId19">
                  <a:alphaModFix amt="49000"/>
                  <a:extLst>
                    <a:ext uri="{28A0092B-C50C-407E-A947-70E740481C1C}">
                      <a14:useLocalDpi xmlns:a14="http://schemas.microsoft.com/office/drawing/2010/main" val="0"/>
                    </a:ext>
                  </a:extLst>
                </a:blip>
                <a:stretch>
                  <a:fillRect/>
                </a:stretch>
              </p:blipFill>
              <p:spPr>
                <a:xfrm>
                  <a:off x="6609656" y="5196793"/>
                  <a:ext cx="2363648" cy="228644"/>
                </a:xfrm>
                <a:prstGeom prst="rect">
                  <a:avLst/>
                </a:prstGeom>
                <a:noFill/>
                <a:ln>
                  <a:noFill/>
                </a:ln>
              </p:spPr>
            </p:pic>
            <p:grpSp>
              <p:nvGrpSpPr>
                <p:cNvPr id="189" name="Group 188"/>
                <p:cNvGrpSpPr/>
                <p:nvPr/>
              </p:nvGrpSpPr>
              <p:grpSpPr>
                <a:xfrm>
                  <a:off x="4861135" y="1789069"/>
                  <a:ext cx="6437614" cy="3823546"/>
                  <a:chOff x="4504620" y="1747980"/>
                  <a:chExt cx="7081375" cy="4205901"/>
                </a:xfrm>
              </p:grpSpPr>
              <p:pic>
                <p:nvPicPr>
                  <p:cNvPr id="190" name="Picture 189"/>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276148" y="1950684"/>
                    <a:ext cx="4908129" cy="2891479"/>
                  </a:xfrm>
                  <a:prstGeom prst="rect">
                    <a:avLst/>
                  </a:prstGeom>
                </p:spPr>
              </p:pic>
              <p:pic>
                <p:nvPicPr>
                  <p:cNvPr id="191" name="Thunderbolt_Desktop-Monitor_Cutout.png"/>
                  <p:cNvPicPr/>
                  <p:nvPr/>
                </p:nvPicPr>
                <p:blipFill>
                  <a:blip r:embed="rId21">
                    <a:extLst>
                      <a:ext uri="{28A0092B-C50C-407E-A947-70E740481C1C}">
                        <a14:useLocalDpi xmlns:a14="http://schemas.microsoft.com/office/drawing/2010/main" val="0"/>
                      </a:ext>
                    </a:extLst>
                  </a:blip>
                  <a:stretch>
                    <a:fillRect/>
                  </a:stretch>
                </p:blipFill>
                <p:spPr>
                  <a:xfrm>
                    <a:off x="5044631" y="1747980"/>
                    <a:ext cx="5380668" cy="3886038"/>
                  </a:xfrm>
                  <a:prstGeom prst="rect">
                    <a:avLst/>
                  </a:prstGeom>
                  <a:ln w="12700" cap="flat">
                    <a:noFill/>
                    <a:miter lim="400000"/>
                  </a:ln>
                  <a:effectLst/>
                </p:spPr>
              </p:pic>
              <p:pic>
                <p:nvPicPr>
                  <p:cNvPr id="192" name="IMG_1559.jpg"/>
                  <p:cNvPicPr>
                    <a:picLocks noChangeAspect="1"/>
                  </p:cNvPicPr>
                  <p:nvPr/>
                </p:nvPicPr>
                <p:blipFill>
                  <a:blip r:embed="rId22" cstate="email">
                    <a:extLst>
                      <a:ext uri="{28A0092B-C50C-407E-A947-70E740481C1C}">
                        <a14:useLocalDpi xmlns:a14="http://schemas.microsoft.com/office/drawing/2010/main"/>
                      </a:ext>
                    </a:extLst>
                  </a:blip>
                  <a:srcRect/>
                  <a:stretch>
                    <a:fillRect/>
                  </a:stretch>
                </p:blipFill>
                <p:spPr>
                  <a:xfrm>
                    <a:off x="4794899" y="3497186"/>
                    <a:ext cx="1127780" cy="2002330"/>
                  </a:xfrm>
                  <a:prstGeom prst="rect">
                    <a:avLst/>
                  </a:prstGeom>
                  <a:ln w="12700" cap="flat">
                    <a:noFill/>
                    <a:miter lim="400000"/>
                  </a:ln>
                  <a:effectLst/>
                </p:spPr>
              </p:pic>
              <p:pic>
                <p:nvPicPr>
                  <p:cNvPr id="199" name="Picture 198"/>
                  <p:cNvPicPr>
                    <a:picLocks/>
                  </p:cNvPicPr>
                  <p:nvPr/>
                </p:nvPicPr>
                <p:blipFill>
                  <a:blip r:embed="rId19">
                    <a:alphaModFix amt="46000"/>
                    <a:extLst>
                      <a:ext uri="{28A0092B-C50C-407E-A947-70E740481C1C}">
                        <a14:useLocalDpi xmlns:a14="http://schemas.microsoft.com/office/drawing/2010/main" val="0"/>
                      </a:ext>
                    </a:extLst>
                  </a:blip>
                  <a:stretch>
                    <a:fillRect/>
                  </a:stretch>
                </p:blipFill>
                <p:spPr>
                  <a:xfrm>
                    <a:off x="4504620" y="5646028"/>
                    <a:ext cx="1706688" cy="283068"/>
                  </a:xfrm>
                  <a:prstGeom prst="rect">
                    <a:avLst/>
                  </a:prstGeom>
                  <a:noFill/>
                  <a:ln>
                    <a:noFill/>
                  </a:ln>
                </p:spPr>
              </p:pic>
              <p:grpSp>
                <p:nvGrpSpPr>
                  <p:cNvPr id="194" name="Group 193"/>
                  <p:cNvGrpSpPr/>
                  <p:nvPr/>
                </p:nvGrpSpPr>
                <p:grpSpPr>
                  <a:xfrm>
                    <a:off x="8002453" y="3631195"/>
                    <a:ext cx="3583542" cy="2322686"/>
                    <a:chOff x="7563737" y="3631195"/>
                    <a:chExt cx="3583542" cy="2322686"/>
                  </a:xfrm>
                </p:grpSpPr>
                <p:pic>
                  <p:nvPicPr>
                    <p:cNvPr id="195" name="mobile009.png"/>
                    <p:cNvPicPr>
                      <a:picLocks noChangeAspect="1"/>
                    </p:cNvPicPr>
                    <p:nvPr/>
                  </p:nvPicPr>
                  <p:blipFill rotWithShape="1">
                    <a:blip r:embed="rId23" cstate="email">
                      <a:extLst>
                        <a:ext uri="{28A0092B-C50C-407E-A947-70E740481C1C}">
                          <a14:useLocalDpi xmlns:a14="http://schemas.microsoft.com/office/drawing/2010/main"/>
                        </a:ext>
                      </a:extLst>
                    </a:blip>
                    <a:srcRect/>
                    <a:stretch/>
                  </p:blipFill>
                  <p:spPr>
                    <a:xfrm>
                      <a:off x="7960322" y="3631195"/>
                      <a:ext cx="2877716" cy="2118441"/>
                    </a:xfrm>
                    <a:prstGeom prst="rect">
                      <a:avLst/>
                    </a:prstGeom>
                    <a:ln w="12700" cap="flat">
                      <a:noFill/>
                      <a:miter lim="400000"/>
                    </a:ln>
                    <a:effectLst/>
                  </p:spPr>
                </p:pic>
                <p:pic>
                  <p:nvPicPr>
                    <p:cNvPr id="198" name="Picture 197"/>
                    <p:cNvPicPr>
                      <a:picLocks/>
                    </p:cNvPicPr>
                    <p:nvPr/>
                  </p:nvPicPr>
                  <p:blipFill>
                    <a:blip r:embed="rId19">
                      <a:alphaModFix amt="60000"/>
                      <a:extLst>
                        <a:ext uri="{28A0092B-C50C-407E-A947-70E740481C1C}">
                          <a14:useLocalDpi xmlns:a14="http://schemas.microsoft.com/office/drawing/2010/main" val="0"/>
                        </a:ext>
                      </a:extLst>
                    </a:blip>
                    <a:stretch>
                      <a:fillRect/>
                    </a:stretch>
                  </p:blipFill>
                  <p:spPr>
                    <a:xfrm>
                      <a:off x="7563737" y="5764499"/>
                      <a:ext cx="3583542" cy="189382"/>
                    </a:xfrm>
                    <a:prstGeom prst="rect">
                      <a:avLst/>
                    </a:prstGeom>
                    <a:noFill/>
                    <a:ln>
                      <a:noFill/>
                    </a:ln>
                  </p:spPr>
                </p:pic>
              </p:grpSp>
            </p:grpSp>
          </p:grpSp>
          <p:pic>
            <p:nvPicPr>
              <p:cNvPr id="48" name="Galaxy_S6_White_Cutout_Stroke.png"/>
              <p:cNvPicPr/>
              <p:nvPr/>
            </p:nvPicPr>
            <p:blipFill>
              <a:blip r:embed="rId24">
                <a:extLst>
                  <a:ext uri="{28A0092B-C50C-407E-A947-70E740481C1C}">
                    <a14:useLocalDpi xmlns:a14="http://schemas.microsoft.com/office/drawing/2010/main" val="0"/>
                  </a:ext>
                </a:extLst>
              </a:blip>
              <a:stretch>
                <a:fillRect/>
              </a:stretch>
            </p:blipFill>
            <p:spPr>
              <a:xfrm>
                <a:off x="4981982" y="3359230"/>
                <a:ext cx="1235086" cy="2497928"/>
              </a:xfrm>
              <a:prstGeom prst="rect">
                <a:avLst/>
              </a:prstGeom>
              <a:ln w="12700">
                <a:miter lim="400000"/>
              </a:ln>
              <a:effectLst/>
            </p:spPr>
          </p:pic>
        </p:grpSp>
        <p:pic>
          <p:nvPicPr>
            <p:cNvPr id="52" name="Picture 51"/>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326096" y="3559883"/>
              <a:ext cx="3346709" cy="2365996"/>
            </a:xfrm>
            <a:prstGeom prst="rect">
              <a:avLst/>
            </a:prstGeom>
          </p:spPr>
        </p:pic>
      </p:grpSp>
    </p:spTree>
    <p:extLst>
      <p:ext uri="{BB962C8B-B14F-4D97-AF65-F5344CB8AC3E}">
        <p14:creationId xmlns:p14="http://schemas.microsoft.com/office/powerpoint/2010/main" val="610101242"/>
      </p:ext>
    </p:extLst>
  </p:cSld>
  <p:clrMapOvr>
    <a:masterClrMapping/>
  </p:clrMapOvr>
  <p:transition xmlns:p14="http://schemas.microsoft.com/office/powerpoint/2010/main">
    <p:fade/>
  </p:transition>
  <p:timing>
    <p:tnLst>
      <p:par>
        <p:cTn xmlns:p14="http://schemas.microsoft.com/office/powerpoint/2010/main" id="1" dur="indefinite" restart="never" fill="hold"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6222" y="63500"/>
            <a:ext cx="11468100" cy="990119"/>
          </a:xfrm>
        </p:spPr>
        <p:txBody>
          <a:bodyPr/>
          <a:lstStyle/>
          <a:p>
            <a:r>
              <a:rPr lang="en-US" sz="4400" dirty="0" smtClean="0"/>
              <a:t>Introducing SteelBrick CPQ </a:t>
            </a:r>
            <a:endParaRPr lang="en-US" sz="4400" dirty="0"/>
          </a:p>
        </p:txBody>
      </p:sp>
      <p:sp>
        <p:nvSpPr>
          <p:cNvPr id="44" name="Shape 999"/>
          <p:cNvSpPr/>
          <p:nvPr/>
        </p:nvSpPr>
        <p:spPr>
          <a:xfrm flipV="1">
            <a:off x="4027936" y="2297402"/>
            <a:ext cx="0" cy="3792316"/>
          </a:xfrm>
          <a:prstGeom prst="line">
            <a:avLst/>
          </a:prstGeom>
          <a:ln w="12700" cmpd="sng">
            <a:solidFill>
              <a:schemeClr val="bg2">
                <a:lumMod val="90000"/>
              </a:schemeClr>
            </a:solidFill>
            <a:miter lim="400000"/>
          </a:ln>
        </p:spPr>
        <p:txBody>
          <a:bodyPr lIns="0" tIns="0" rIns="0" bIns="0" anchor="ctr"/>
          <a:lstStyle/>
          <a:p>
            <a:pPr lvl="0"/>
            <a:endParaRPr>
              <a:solidFill>
                <a:schemeClr val="bg1"/>
              </a:solidFill>
              <a:latin typeface="Salesforce Sans"/>
              <a:cs typeface="Salesforce Sans"/>
            </a:endParaRPr>
          </a:p>
        </p:txBody>
      </p:sp>
      <p:sp>
        <p:nvSpPr>
          <p:cNvPr id="45" name="Shape 1000"/>
          <p:cNvSpPr/>
          <p:nvPr/>
        </p:nvSpPr>
        <p:spPr>
          <a:xfrm flipV="1">
            <a:off x="8160888" y="2297402"/>
            <a:ext cx="0" cy="3792316"/>
          </a:xfrm>
          <a:prstGeom prst="line">
            <a:avLst/>
          </a:prstGeom>
          <a:ln w="12700" cmpd="sng">
            <a:solidFill>
              <a:schemeClr val="bg2">
                <a:lumMod val="90000"/>
              </a:schemeClr>
            </a:solidFill>
            <a:miter lim="400000"/>
          </a:ln>
        </p:spPr>
        <p:txBody>
          <a:bodyPr lIns="0" tIns="0" rIns="0" bIns="0" anchor="ctr"/>
          <a:lstStyle/>
          <a:p>
            <a:pPr lvl="0"/>
            <a:endParaRPr>
              <a:solidFill>
                <a:schemeClr val="bg1"/>
              </a:solidFill>
              <a:latin typeface="Salesforce Sans"/>
              <a:cs typeface="Salesforce Sans"/>
            </a:endParaRPr>
          </a:p>
        </p:txBody>
      </p:sp>
      <p:sp>
        <p:nvSpPr>
          <p:cNvPr id="24" name="Shape 975"/>
          <p:cNvSpPr/>
          <p:nvPr/>
        </p:nvSpPr>
        <p:spPr>
          <a:xfrm>
            <a:off x="924014" y="1712935"/>
            <a:ext cx="2074892" cy="4718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defTabSz="292042">
              <a:lnSpc>
                <a:spcPct val="90000"/>
              </a:lnSpc>
              <a:defRPr sz="1800">
                <a:solidFill>
                  <a:srgbClr val="000000"/>
                </a:solidFill>
              </a:defRPr>
            </a:pPr>
            <a:r>
              <a:rPr lang="en-US" sz="3200" spc="-32" dirty="0" smtClean="0">
                <a:solidFill>
                  <a:schemeClr val="accent2">
                    <a:lumMod val="75000"/>
                  </a:schemeClr>
                </a:solidFill>
                <a:latin typeface="Salesforce Sans"/>
                <a:cs typeface="Salesforce Sans"/>
              </a:rPr>
              <a:t>Configure </a:t>
            </a:r>
            <a:endParaRPr sz="3200" spc="-32" dirty="0">
              <a:solidFill>
                <a:schemeClr val="accent2">
                  <a:lumMod val="75000"/>
                </a:schemeClr>
              </a:solidFill>
              <a:latin typeface="Salesforce Sans"/>
              <a:cs typeface="Salesforce Sans"/>
            </a:endParaRPr>
          </a:p>
        </p:txBody>
      </p:sp>
      <p:sp>
        <p:nvSpPr>
          <p:cNvPr id="92" name="Content Placeholder 2"/>
          <p:cNvSpPr txBox="1">
            <a:spLocks/>
          </p:cNvSpPr>
          <p:nvPr/>
        </p:nvSpPr>
        <p:spPr>
          <a:xfrm>
            <a:off x="780360" y="4903299"/>
            <a:ext cx="2362200" cy="1442563"/>
          </a:xfrm>
          <a:prstGeom prst="rect">
            <a:avLst/>
          </a:prstGeom>
        </p:spPr>
        <p:txBody>
          <a:bodyPr/>
          <a:lstStyle>
            <a:lvl1pPr algn="l" rtl="0" eaLnBrk="1" fontAlgn="base" hangingPunct="1">
              <a:spcBef>
                <a:spcPts val="1200"/>
              </a:spcBef>
              <a:spcAft>
                <a:spcPts val="200"/>
              </a:spcAft>
              <a:buClr>
                <a:srgbClr val="7F7F7F"/>
              </a:buClr>
              <a:buSzPct val="100000"/>
              <a:buFont typeface="Arial" charset="0"/>
              <a:buChar char="​"/>
              <a:defRPr lang="en-US" sz="2000" kern="1200" dirty="0">
                <a:solidFill>
                  <a:srgbClr val="5C656A"/>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accent2"/>
              </a:buClr>
              <a:buSzPct val="100000"/>
              <a:buFont typeface="Arial" charset="0"/>
              <a:buChar char="•"/>
              <a:defRPr lang="en-US" kern="1200" dirty="0">
                <a:solidFill>
                  <a:schemeClr val="accent2"/>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accent2"/>
              </a:buClr>
              <a:buSzPct val="100000"/>
              <a:buFont typeface="Arial" charset="0"/>
              <a:buChar char="•"/>
              <a:defRPr lang="en-US" sz="1600" kern="1200" dirty="0">
                <a:solidFill>
                  <a:schemeClr val="accent2"/>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accent2"/>
              </a:buClr>
              <a:buSzPct val="100000"/>
              <a:buFont typeface="Arial" charset="0"/>
              <a:buChar char="•"/>
              <a:defRPr lang="en-US" sz="1400" kern="1200" dirty="0">
                <a:solidFill>
                  <a:schemeClr val="accent2"/>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kern="1200" dirty="0">
                <a:solidFill>
                  <a:srgbClr val="5C656A"/>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lnSpc>
                <a:spcPct val="90000"/>
              </a:lnSpc>
            </a:pPr>
            <a:r>
              <a:rPr lang="en-US" sz="2400" dirty="0" smtClean="0"/>
              <a:t>Select &amp; Configure </a:t>
            </a:r>
            <a:endParaRPr lang="en-US" sz="2400" dirty="0"/>
          </a:p>
        </p:txBody>
      </p:sp>
      <p:sp>
        <p:nvSpPr>
          <p:cNvPr id="25" name="Shape 977"/>
          <p:cNvSpPr/>
          <p:nvPr/>
        </p:nvSpPr>
        <p:spPr>
          <a:xfrm>
            <a:off x="5139597" y="1695294"/>
            <a:ext cx="2015464" cy="4718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defTabSz="292042">
              <a:lnSpc>
                <a:spcPct val="90000"/>
              </a:lnSpc>
              <a:defRPr sz="1800">
                <a:solidFill>
                  <a:srgbClr val="000000"/>
                </a:solidFill>
              </a:defRPr>
            </a:pPr>
            <a:r>
              <a:rPr lang="en-US" sz="3200" spc="-32" dirty="0" smtClean="0">
                <a:solidFill>
                  <a:schemeClr val="accent2">
                    <a:lumMod val="75000"/>
                  </a:schemeClr>
                </a:solidFill>
                <a:latin typeface="Salesforce Sans"/>
                <a:cs typeface="Salesforce Sans"/>
              </a:rPr>
              <a:t>Price </a:t>
            </a:r>
            <a:endParaRPr sz="3200" spc="-32" dirty="0">
              <a:solidFill>
                <a:schemeClr val="accent2">
                  <a:lumMod val="75000"/>
                </a:schemeClr>
              </a:solidFill>
              <a:latin typeface="Salesforce Sans"/>
              <a:cs typeface="Salesforce Sans"/>
            </a:endParaRPr>
          </a:p>
        </p:txBody>
      </p:sp>
      <p:sp>
        <p:nvSpPr>
          <p:cNvPr id="93" name="Content Placeholder 2"/>
          <p:cNvSpPr txBox="1">
            <a:spLocks/>
          </p:cNvSpPr>
          <p:nvPr/>
        </p:nvSpPr>
        <p:spPr>
          <a:xfrm>
            <a:off x="4913312" y="4903299"/>
            <a:ext cx="2362200" cy="1442563"/>
          </a:xfrm>
          <a:prstGeom prst="rect">
            <a:avLst/>
          </a:prstGeom>
        </p:spPr>
        <p:txBody>
          <a:bodyPr/>
          <a:lstStyle>
            <a:lvl1pPr algn="l" rtl="0" eaLnBrk="1" fontAlgn="base" hangingPunct="1">
              <a:spcBef>
                <a:spcPts val="1200"/>
              </a:spcBef>
              <a:spcAft>
                <a:spcPts val="200"/>
              </a:spcAft>
              <a:buClr>
                <a:srgbClr val="7F7F7F"/>
              </a:buClr>
              <a:buSzPct val="100000"/>
              <a:buFont typeface="Arial" charset="0"/>
              <a:buChar char="​"/>
              <a:defRPr lang="en-US" sz="2000" kern="1200" dirty="0">
                <a:solidFill>
                  <a:srgbClr val="5C656A"/>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accent2"/>
              </a:buClr>
              <a:buSzPct val="100000"/>
              <a:buFont typeface="Arial" charset="0"/>
              <a:buChar char="•"/>
              <a:defRPr lang="en-US" kern="1200" dirty="0">
                <a:solidFill>
                  <a:schemeClr val="accent2"/>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accent2"/>
              </a:buClr>
              <a:buSzPct val="100000"/>
              <a:buFont typeface="Arial" charset="0"/>
              <a:buChar char="•"/>
              <a:defRPr lang="en-US" sz="1600" kern="1200" dirty="0">
                <a:solidFill>
                  <a:schemeClr val="accent2"/>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accent2"/>
              </a:buClr>
              <a:buSzPct val="100000"/>
              <a:buFont typeface="Arial" charset="0"/>
              <a:buChar char="•"/>
              <a:defRPr lang="en-US" sz="1400" kern="1200" dirty="0">
                <a:solidFill>
                  <a:schemeClr val="accent2"/>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kern="1200" dirty="0">
                <a:solidFill>
                  <a:srgbClr val="5C656A"/>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lnSpc>
                <a:spcPct val="90000"/>
              </a:lnSpc>
            </a:pPr>
            <a:r>
              <a:rPr lang="en-US" sz="2400" dirty="0" smtClean="0"/>
              <a:t>Price &amp; Discount</a:t>
            </a:r>
            <a:endParaRPr lang="en-US" sz="2400" dirty="0"/>
          </a:p>
        </p:txBody>
      </p:sp>
      <p:sp>
        <p:nvSpPr>
          <p:cNvPr id="26" name="Shape 983"/>
          <p:cNvSpPr/>
          <p:nvPr/>
        </p:nvSpPr>
        <p:spPr>
          <a:xfrm>
            <a:off x="9253035" y="1712935"/>
            <a:ext cx="2125048" cy="4718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defTabSz="292042">
              <a:lnSpc>
                <a:spcPct val="90000"/>
              </a:lnSpc>
              <a:defRPr sz="1800">
                <a:solidFill>
                  <a:srgbClr val="000000"/>
                </a:solidFill>
              </a:defRPr>
            </a:pPr>
            <a:r>
              <a:rPr lang="en-US" sz="3200" spc="-32" dirty="0" smtClean="0">
                <a:solidFill>
                  <a:schemeClr val="accent2">
                    <a:lumMod val="75000"/>
                  </a:schemeClr>
                </a:solidFill>
                <a:latin typeface="Salesforce Sans"/>
                <a:cs typeface="Salesforce Sans"/>
              </a:rPr>
              <a:t>Quote </a:t>
            </a:r>
            <a:endParaRPr sz="3200" spc="-32" dirty="0">
              <a:solidFill>
                <a:schemeClr val="accent2">
                  <a:lumMod val="75000"/>
                </a:schemeClr>
              </a:solidFill>
              <a:latin typeface="Salesforce Sans"/>
              <a:cs typeface="Salesforce Sans"/>
            </a:endParaRPr>
          </a:p>
        </p:txBody>
      </p:sp>
      <p:sp>
        <p:nvSpPr>
          <p:cNvPr id="94" name="Content Placeholder 2"/>
          <p:cNvSpPr txBox="1">
            <a:spLocks/>
          </p:cNvSpPr>
          <p:nvPr/>
        </p:nvSpPr>
        <p:spPr>
          <a:xfrm>
            <a:off x="9046264" y="4903299"/>
            <a:ext cx="2362200" cy="1442563"/>
          </a:xfrm>
          <a:prstGeom prst="rect">
            <a:avLst/>
          </a:prstGeom>
        </p:spPr>
        <p:txBody>
          <a:bodyPr/>
          <a:lstStyle>
            <a:lvl1pPr algn="l" rtl="0" eaLnBrk="1" fontAlgn="base" hangingPunct="1">
              <a:spcBef>
                <a:spcPts val="1200"/>
              </a:spcBef>
              <a:spcAft>
                <a:spcPts val="200"/>
              </a:spcAft>
              <a:buClr>
                <a:srgbClr val="7F7F7F"/>
              </a:buClr>
              <a:buSzPct val="100000"/>
              <a:buFont typeface="Arial" charset="0"/>
              <a:buChar char="​"/>
              <a:defRPr lang="en-US" sz="2000" kern="1200" dirty="0">
                <a:solidFill>
                  <a:srgbClr val="5C656A"/>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accent2"/>
              </a:buClr>
              <a:buSzPct val="100000"/>
              <a:buFont typeface="Arial" charset="0"/>
              <a:buChar char="•"/>
              <a:defRPr lang="en-US" kern="1200" dirty="0">
                <a:solidFill>
                  <a:schemeClr val="accent2"/>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accent2"/>
              </a:buClr>
              <a:buSzPct val="100000"/>
              <a:buFont typeface="Arial" charset="0"/>
              <a:buChar char="•"/>
              <a:defRPr lang="en-US" sz="1600" kern="1200" dirty="0">
                <a:solidFill>
                  <a:schemeClr val="accent2"/>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accent2"/>
              </a:buClr>
              <a:buSzPct val="100000"/>
              <a:buFont typeface="Arial" charset="0"/>
              <a:buChar char="•"/>
              <a:defRPr lang="en-US" sz="1400" kern="1200" dirty="0">
                <a:solidFill>
                  <a:schemeClr val="accent2"/>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kern="1200" dirty="0">
                <a:solidFill>
                  <a:srgbClr val="5C656A"/>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lnSpc>
                <a:spcPct val="90000"/>
              </a:lnSpc>
            </a:pPr>
            <a:r>
              <a:rPr lang="en-US" sz="2400" dirty="0" smtClean="0"/>
              <a:t>Propose &amp; Contract </a:t>
            </a:r>
            <a:endParaRPr lang="en-US" sz="2400" dirty="0"/>
          </a:p>
        </p:txBody>
      </p:sp>
      <p:grpSp>
        <p:nvGrpSpPr>
          <p:cNvPr id="2" name="Group 1"/>
          <p:cNvGrpSpPr/>
          <p:nvPr/>
        </p:nvGrpSpPr>
        <p:grpSpPr>
          <a:xfrm>
            <a:off x="5402574" y="2837383"/>
            <a:ext cx="1383676" cy="1410958"/>
            <a:chOff x="1127125" y="3762375"/>
            <a:chExt cx="2576513" cy="2627313"/>
          </a:xfrm>
          <a:solidFill>
            <a:srgbClr val="FFFFFF"/>
          </a:solidFill>
        </p:grpSpPr>
        <p:sp>
          <p:nvSpPr>
            <p:cNvPr id="105" name="Freeform 13"/>
            <p:cNvSpPr>
              <a:spLocks noChangeArrowheads="1"/>
            </p:cNvSpPr>
            <p:nvPr/>
          </p:nvSpPr>
          <p:spPr bwMode="auto">
            <a:xfrm>
              <a:off x="2619375" y="5305425"/>
              <a:ext cx="1084263" cy="1084263"/>
            </a:xfrm>
            <a:custGeom>
              <a:avLst/>
              <a:gdLst>
                <a:gd name="T0" fmla="*/ 2906 w 3014"/>
                <a:gd name="T1" fmla="*/ 2907 h 3013"/>
                <a:gd name="T2" fmla="*/ 2906 w 3014"/>
                <a:gd name="T3" fmla="*/ 2907 h 3013"/>
                <a:gd name="T4" fmla="*/ 2521 w 3014"/>
                <a:gd name="T5" fmla="*/ 2907 h 3013"/>
                <a:gd name="T6" fmla="*/ 105 w 3014"/>
                <a:gd name="T7" fmla="*/ 490 h 3013"/>
                <a:gd name="T8" fmla="*/ 105 w 3014"/>
                <a:gd name="T9" fmla="*/ 105 h 3013"/>
                <a:gd name="T10" fmla="*/ 105 w 3014"/>
                <a:gd name="T11" fmla="*/ 105 h 3013"/>
                <a:gd name="T12" fmla="*/ 490 w 3014"/>
                <a:gd name="T13" fmla="*/ 105 h 3013"/>
                <a:gd name="T14" fmla="*/ 2908 w 3014"/>
                <a:gd name="T15" fmla="*/ 2522 h 3013"/>
                <a:gd name="T16" fmla="*/ 2906 w 3014"/>
                <a:gd name="T17" fmla="*/ 2907 h 3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4" h="3013">
                  <a:moveTo>
                    <a:pt x="2906" y="2907"/>
                  </a:moveTo>
                  <a:lnTo>
                    <a:pt x="2906" y="2907"/>
                  </a:lnTo>
                  <a:cubicBezTo>
                    <a:pt x="2801" y="3012"/>
                    <a:pt x="2626" y="3012"/>
                    <a:pt x="2521" y="2907"/>
                  </a:cubicBezTo>
                  <a:lnTo>
                    <a:pt x="105" y="490"/>
                  </a:lnTo>
                  <a:cubicBezTo>
                    <a:pt x="0" y="385"/>
                    <a:pt x="0" y="210"/>
                    <a:pt x="105" y="105"/>
                  </a:cubicBezTo>
                  <a:lnTo>
                    <a:pt x="105" y="105"/>
                  </a:lnTo>
                  <a:cubicBezTo>
                    <a:pt x="211" y="0"/>
                    <a:pt x="385" y="0"/>
                    <a:pt x="490" y="105"/>
                  </a:cubicBezTo>
                  <a:lnTo>
                    <a:pt x="2908" y="2522"/>
                  </a:lnTo>
                  <a:cubicBezTo>
                    <a:pt x="3013" y="2629"/>
                    <a:pt x="3013" y="2802"/>
                    <a:pt x="2906" y="2907"/>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6" name="Freeform 14"/>
            <p:cNvSpPr>
              <a:spLocks noChangeArrowheads="1"/>
            </p:cNvSpPr>
            <p:nvPr/>
          </p:nvSpPr>
          <p:spPr bwMode="auto">
            <a:xfrm>
              <a:off x="1127125" y="3762375"/>
              <a:ext cx="1982788" cy="1982788"/>
            </a:xfrm>
            <a:custGeom>
              <a:avLst/>
              <a:gdLst>
                <a:gd name="T0" fmla="*/ 980 w 5509"/>
                <a:gd name="T1" fmla="*/ 979 h 5507"/>
                <a:gd name="T2" fmla="*/ 4528 w 5509"/>
                <a:gd name="T3" fmla="*/ 979 h 5507"/>
                <a:gd name="T4" fmla="*/ 4528 w 5509"/>
                <a:gd name="T5" fmla="*/ 4526 h 5507"/>
                <a:gd name="T6" fmla="*/ 980 w 5509"/>
                <a:gd name="T7" fmla="*/ 4526 h 5507"/>
                <a:gd name="T8" fmla="*/ 980 w 5509"/>
                <a:gd name="T9" fmla="*/ 979 h 5507"/>
                <a:gd name="T10" fmla="*/ 4317 w 5509"/>
                <a:gd name="T11" fmla="*/ 4314 h 5507"/>
                <a:gd name="T12" fmla="*/ 4317 w 5509"/>
                <a:gd name="T13" fmla="*/ 1189 h 5507"/>
                <a:gd name="T14" fmla="*/ 1193 w 5509"/>
                <a:gd name="T15" fmla="*/ 1189 h 5507"/>
                <a:gd name="T16" fmla="*/ 1193 w 5509"/>
                <a:gd name="T17" fmla="*/ 4314 h 5507"/>
                <a:gd name="T18" fmla="*/ 4317 w 5509"/>
                <a:gd name="T19" fmla="*/ 4314 h 5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09" h="5507">
                  <a:moveTo>
                    <a:pt x="980" y="979"/>
                  </a:moveTo>
                  <a:cubicBezTo>
                    <a:pt x="1960" y="0"/>
                    <a:pt x="3548" y="0"/>
                    <a:pt x="4528" y="979"/>
                  </a:cubicBezTo>
                  <a:cubicBezTo>
                    <a:pt x="5508" y="1959"/>
                    <a:pt x="5508" y="3546"/>
                    <a:pt x="4528" y="4526"/>
                  </a:cubicBezTo>
                  <a:cubicBezTo>
                    <a:pt x="3548" y="5506"/>
                    <a:pt x="1960" y="5506"/>
                    <a:pt x="980" y="4526"/>
                  </a:cubicBezTo>
                  <a:cubicBezTo>
                    <a:pt x="0" y="3546"/>
                    <a:pt x="0" y="1959"/>
                    <a:pt x="980" y="979"/>
                  </a:cubicBezTo>
                  <a:close/>
                  <a:moveTo>
                    <a:pt x="4317" y="4314"/>
                  </a:moveTo>
                  <a:cubicBezTo>
                    <a:pt x="5180" y="3451"/>
                    <a:pt x="5179" y="2052"/>
                    <a:pt x="4317" y="1189"/>
                  </a:cubicBezTo>
                  <a:cubicBezTo>
                    <a:pt x="3454" y="327"/>
                    <a:pt x="2055" y="327"/>
                    <a:pt x="1193" y="1189"/>
                  </a:cubicBezTo>
                  <a:cubicBezTo>
                    <a:pt x="330" y="2052"/>
                    <a:pt x="330" y="3451"/>
                    <a:pt x="1193" y="4314"/>
                  </a:cubicBezTo>
                  <a:cubicBezTo>
                    <a:pt x="2055" y="5177"/>
                    <a:pt x="3455" y="5177"/>
                    <a:pt x="4317" y="4314"/>
                  </a:cubicBezTo>
                  <a:close/>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7" name="Freeform 15"/>
            <p:cNvSpPr>
              <a:spLocks noChangeArrowheads="1"/>
            </p:cNvSpPr>
            <p:nvPr/>
          </p:nvSpPr>
          <p:spPr bwMode="auto">
            <a:xfrm>
              <a:off x="1549400" y="4154488"/>
              <a:ext cx="1139825" cy="990600"/>
            </a:xfrm>
            <a:custGeom>
              <a:avLst/>
              <a:gdLst>
                <a:gd name="T0" fmla="*/ 2958 w 3167"/>
                <a:gd name="T1" fmla="*/ 2750 h 2751"/>
                <a:gd name="T2" fmla="*/ 211 w 3167"/>
                <a:gd name="T3" fmla="*/ 2750 h 2751"/>
                <a:gd name="T4" fmla="*/ 40 w 3167"/>
                <a:gd name="T5" fmla="*/ 2643 h 2751"/>
                <a:gd name="T6" fmla="*/ 28 w 3167"/>
                <a:gd name="T7" fmla="*/ 2451 h 2751"/>
                <a:gd name="T8" fmla="*/ 31 w 3167"/>
                <a:gd name="T9" fmla="*/ 2445 h 2751"/>
                <a:gd name="T10" fmla="*/ 1406 w 3167"/>
                <a:gd name="T11" fmla="*/ 95 h 2751"/>
                <a:gd name="T12" fmla="*/ 1584 w 3167"/>
                <a:gd name="T13" fmla="*/ 0 h 2751"/>
                <a:gd name="T14" fmla="*/ 1757 w 3167"/>
                <a:gd name="T15" fmla="*/ 86 h 2751"/>
                <a:gd name="T16" fmla="*/ 1760 w 3167"/>
                <a:gd name="T17" fmla="*/ 93 h 2751"/>
                <a:gd name="T18" fmla="*/ 3130 w 3167"/>
                <a:gd name="T19" fmla="*/ 2443 h 2751"/>
                <a:gd name="T20" fmla="*/ 3130 w 3167"/>
                <a:gd name="T21" fmla="*/ 2643 h 2751"/>
                <a:gd name="T22" fmla="*/ 2958 w 3167"/>
                <a:gd name="T23" fmla="*/ 2750 h 2751"/>
                <a:gd name="T24" fmla="*/ 280 w 3167"/>
                <a:gd name="T25" fmla="*/ 2507 h 2751"/>
                <a:gd name="T26" fmla="*/ 2883 w 3167"/>
                <a:gd name="T27" fmla="*/ 2507 h 2751"/>
                <a:gd name="T28" fmla="*/ 1584 w 3167"/>
                <a:gd name="T29" fmla="*/ 277 h 2751"/>
                <a:gd name="T30" fmla="*/ 280 w 3167"/>
                <a:gd name="T31" fmla="*/ 2507 h 2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7" h="2751">
                  <a:moveTo>
                    <a:pt x="2958" y="2750"/>
                  </a:moveTo>
                  <a:lnTo>
                    <a:pt x="211" y="2750"/>
                  </a:lnTo>
                  <a:cubicBezTo>
                    <a:pt x="142" y="2750"/>
                    <a:pt x="76" y="2709"/>
                    <a:pt x="40" y="2643"/>
                  </a:cubicBezTo>
                  <a:cubicBezTo>
                    <a:pt x="4" y="2577"/>
                    <a:pt x="0" y="2508"/>
                    <a:pt x="28" y="2451"/>
                  </a:cubicBezTo>
                  <a:lnTo>
                    <a:pt x="31" y="2445"/>
                  </a:lnTo>
                  <a:lnTo>
                    <a:pt x="1406" y="95"/>
                  </a:lnTo>
                  <a:cubicBezTo>
                    <a:pt x="1439" y="36"/>
                    <a:pt x="1505" y="0"/>
                    <a:pt x="1584" y="0"/>
                  </a:cubicBezTo>
                  <a:cubicBezTo>
                    <a:pt x="1657" y="0"/>
                    <a:pt x="1720" y="32"/>
                    <a:pt x="1757" y="86"/>
                  </a:cubicBezTo>
                  <a:lnTo>
                    <a:pt x="1760" y="93"/>
                  </a:lnTo>
                  <a:lnTo>
                    <a:pt x="3130" y="2443"/>
                  </a:lnTo>
                  <a:cubicBezTo>
                    <a:pt x="3166" y="2500"/>
                    <a:pt x="3166" y="2576"/>
                    <a:pt x="3130" y="2643"/>
                  </a:cubicBezTo>
                  <a:cubicBezTo>
                    <a:pt x="3092" y="2710"/>
                    <a:pt x="3027" y="2750"/>
                    <a:pt x="2958" y="2750"/>
                  </a:cubicBezTo>
                  <a:close/>
                  <a:moveTo>
                    <a:pt x="280" y="2507"/>
                  </a:moveTo>
                  <a:lnTo>
                    <a:pt x="2883" y="2507"/>
                  </a:lnTo>
                  <a:lnTo>
                    <a:pt x="1584" y="277"/>
                  </a:lnTo>
                  <a:lnTo>
                    <a:pt x="280" y="2507"/>
                  </a:lnTo>
                  <a:close/>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8" name="Freeform 16"/>
            <p:cNvSpPr>
              <a:spLocks noChangeArrowheads="1"/>
            </p:cNvSpPr>
            <p:nvPr/>
          </p:nvSpPr>
          <p:spPr bwMode="auto">
            <a:xfrm>
              <a:off x="2078038" y="4497388"/>
              <a:ext cx="77787" cy="328612"/>
            </a:xfrm>
            <a:custGeom>
              <a:avLst/>
              <a:gdLst>
                <a:gd name="T0" fmla="*/ 124 w 216"/>
                <a:gd name="T1" fmla="*/ 911 h 912"/>
                <a:gd name="T2" fmla="*/ 91 w 216"/>
                <a:gd name="T3" fmla="*/ 911 h 912"/>
                <a:gd name="T4" fmla="*/ 0 w 216"/>
                <a:gd name="T5" fmla="*/ 819 h 912"/>
                <a:gd name="T6" fmla="*/ 0 w 216"/>
                <a:gd name="T7" fmla="*/ 91 h 912"/>
                <a:gd name="T8" fmla="*/ 91 w 216"/>
                <a:gd name="T9" fmla="*/ 0 h 912"/>
                <a:gd name="T10" fmla="*/ 124 w 216"/>
                <a:gd name="T11" fmla="*/ 0 h 912"/>
                <a:gd name="T12" fmla="*/ 215 w 216"/>
                <a:gd name="T13" fmla="*/ 91 h 912"/>
                <a:gd name="T14" fmla="*/ 215 w 216"/>
                <a:gd name="T15" fmla="*/ 819 h 912"/>
                <a:gd name="T16" fmla="*/ 124 w 216"/>
                <a:gd name="T17" fmla="*/ 911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912">
                  <a:moveTo>
                    <a:pt x="124" y="911"/>
                  </a:moveTo>
                  <a:lnTo>
                    <a:pt x="91" y="911"/>
                  </a:lnTo>
                  <a:cubicBezTo>
                    <a:pt x="41" y="911"/>
                    <a:pt x="0" y="869"/>
                    <a:pt x="0" y="819"/>
                  </a:cubicBezTo>
                  <a:lnTo>
                    <a:pt x="0" y="91"/>
                  </a:lnTo>
                  <a:cubicBezTo>
                    <a:pt x="0" y="41"/>
                    <a:pt x="41" y="0"/>
                    <a:pt x="91" y="0"/>
                  </a:cubicBezTo>
                  <a:lnTo>
                    <a:pt x="124" y="0"/>
                  </a:lnTo>
                  <a:cubicBezTo>
                    <a:pt x="174" y="0"/>
                    <a:pt x="215" y="41"/>
                    <a:pt x="215" y="91"/>
                  </a:cubicBezTo>
                  <a:lnTo>
                    <a:pt x="215" y="819"/>
                  </a:lnTo>
                  <a:cubicBezTo>
                    <a:pt x="213" y="869"/>
                    <a:pt x="174" y="911"/>
                    <a:pt x="124" y="911"/>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9" name="Freeform 17"/>
            <p:cNvSpPr>
              <a:spLocks noChangeArrowheads="1"/>
            </p:cNvSpPr>
            <p:nvPr/>
          </p:nvSpPr>
          <p:spPr bwMode="auto">
            <a:xfrm>
              <a:off x="2076450" y="4895850"/>
              <a:ext cx="84138" cy="84138"/>
            </a:xfrm>
            <a:custGeom>
              <a:avLst/>
              <a:gdLst>
                <a:gd name="T0" fmla="*/ 231 w 232"/>
                <a:gd name="T1" fmla="*/ 116 h 233"/>
                <a:gd name="T2" fmla="*/ 216 w 232"/>
                <a:gd name="T3" fmla="*/ 174 h 233"/>
                <a:gd name="T4" fmla="*/ 173 w 232"/>
                <a:gd name="T5" fmla="*/ 216 h 233"/>
                <a:gd name="T6" fmla="*/ 115 w 232"/>
                <a:gd name="T7" fmla="*/ 232 h 233"/>
                <a:gd name="T8" fmla="*/ 58 w 232"/>
                <a:gd name="T9" fmla="*/ 216 h 233"/>
                <a:gd name="T10" fmla="*/ 15 w 232"/>
                <a:gd name="T11" fmla="*/ 174 h 233"/>
                <a:gd name="T12" fmla="*/ 0 w 232"/>
                <a:gd name="T13" fmla="*/ 116 h 233"/>
                <a:gd name="T14" fmla="*/ 15 w 232"/>
                <a:gd name="T15" fmla="*/ 58 h 233"/>
                <a:gd name="T16" fmla="*/ 58 w 232"/>
                <a:gd name="T17" fmla="*/ 16 h 233"/>
                <a:gd name="T18" fmla="*/ 115 w 232"/>
                <a:gd name="T19" fmla="*/ 0 h 233"/>
                <a:gd name="T20" fmla="*/ 173 w 232"/>
                <a:gd name="T21" fmla="*/ 16 h 233"/>
                <a:gd name="T22" fmla="*/ 216 w 232"/>
                <a:gd name="T23" fmla="*/ 58 h 233"/>
                <a:gd name="T24" fmla="*/ 231 w 232"/>
                <a:gd name="T25" fmla="*/ 116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233">
                  <a:moveTo>
                    <a:pt x="231" y="116"/>
                  </a:moveTo>
                  <a:cubicBezTo>
                    <a:pt x="231" y="137"/>
                    <a:pt x="226" y="156"/>
                    <a:pt x="216" y="174"/>
                  </a:cubicBezTo>
                  <a:cubicBezTo>
                    <a:pt x="205" y="193"/>
                    <a:pt x="191" y="205"/>
                    <a:pt x="173" y="216"/>
                  </a:cubicBezTo>
                  <a:cubicBezTo>
                    <a:pt x="154" y="227"/>
                    <a:pt x="136" y="232"/>
                    <a:pt x="115" y="232"/>
                  </a:cubicBezTo>
                  <a:cubicBezTo>
                    <a:pt x="93" y="232"/>
                    <a:pt x="76" y="227"/>
                    <a:pt x="58" y="216"/>
                  </a:cubicBezTo>
                  <a:cubicBezTo>
                    <a:pt x="39" y="205"/>
                    <a:pt x="25" y="193"/>
                    <a:pt x="15" y="174"/>
                  </a:cubicBezTo>
                  <a:cubicBezTo>
                    <a:pt x="4" y="156"/>
                    <a:pt x="0" y="137"/>
                    <a:pt x="0" y="116"/>
                  </a:cubicBezTo>
                  <a:cubicBezTo>
                    <a:pt x="0" y="95"/>
                    <a:pt x="4" y="77"/>
                    <a:pt x="15" y="58"/>
                  </a:cubicBezTo>
                  <a:cubicBezTo>
                    <a:pt x="25" y="40"/>
                    <a:pt x="39" y="27"/>
                    <a:pt x="58" y="16"/>
                  </a:cubicBezTo>
                  <a:cubicBezTo>
                    <a:pt x="76" y="6"/>
                    <a:pt x="94" y="0"/>
                    <a:pt x="115" y="0"/>
                  </a:cubicBezTo>
                  <a:cubicBezTo>
                    <a:pt x="137" y="0"/>
                    <a:pt x="154" y="6"/>
                    <a:pt x="173" y="16"/>
                  </a:cubicBezTo>
                  <a:cubicBezTo>
                    <a:pt x="191" y="27"/>
                    <a:pt x="205" y="40"/>
                    <a:pt x="216" y="58"/>
                  </a:cubicBezTo>
                  <a:cubicBezTo>
                    <a:pt x="226" y="77"/>
                    <a:pt x="231" y="95"/>
                    <a:pt x="231" y="116"/>
                  </a:cubicBezTo>
                </a:path>
              </a:pathLst>
            </a:custGeom>
            <a:grpFill/>
            <a:ln>
              <a:noFill/>
            </a:ln>
            <a:effectLst/>
            <a:extLst>
              <a:ext uri="{91240B29-F687-4f45-9708-019B960494DF}">
                <a14:hiddenLine xmlns:a14="http://schemas.microsoft.com/office/drawing/2010/main" w="9525" cap="flat">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4" name="Oval 3"/>
          <p:cNvSpPr/>
          <p:nvPr/>
        </p:nvSpPr>
        <p:spPr>
          <a:xfrm>
            <a:off x="811412" y="2416836"/>
            <a:ext cx="2363680" cy="2310992"/>
          </a:xfrm>
          <a:prstGeom prst="ellipse">
            <a:avLst/>
          </a:prstGeom>
          <a:solidFill>
            <a:schemeClr val="accent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pic>
        <p:nvPicPr>
          <p:cNvPr id="55" name="Content Placeholder 7" descr="cpq-made-simple-white-012916.png"/>
          <p:cNvPicPr>
            <a:picLocks noGrp="1" noChangeAspect="1"/>
          </p:cNvPicPr>
          <p:nvPr>
            <p:ph sz="quarter" idx="10"/>
          </p:nvPr>
        </p:nvPicPr>
        <p:blipFill rotWithShape="1">
          <a:blip r:embed="rId3">
            <a:extLst>
              <a:ext uri="{28A0092B-C50C-407E-A947-70E740481C1C}">
                <a14:useLocalDpi xmlns:a14="http://schemas.microsoft.com/office/drawing/2010/main" val="0"/>
              </a:ext>
            </a:extLst>
          </a:blip>
          <a:srcRect t="-23668" r="91417" b="-17375"/>
          <a:stretch/>
        </p:blipFill>
        <p:spPr>
          <a:xfrm>
            <a:off x="1597397" y="2798978"/>
            <a:ext cx="1013765" cy="1523103"/>
          </a:xfrm>
        </p:spPr>
      </p:pic>
      <p:sp>
        <p:nvSpPr>
          <p:cNvPr id="56" name="Oval 55"/>
          <p:cNvSpPr/>
          <p:nvPr/>
        </p:nvSpPr>
        <p:spPr>
          <a:xfrm>
            <a:off x="4985595" y="2410466"/>
            <a:ext cx="2363680" cy="2310992"/>
          </a:xfrm>
          <a:prstGeom prst="ellipse">
            <a:avLst/>
          </a:prstGeom>
          <a:solidFill>
            <a:schemeClr val="accent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57" name="Oval 56"/>
          <p:cNvSpPr/>
          <p:nvPr/>
        </p:nvSpPr>
        <p:spPr>
          <a:xfrm>
            <a:off x="9183772" y="2410466"/>
            <a:ext cx="2363680" cy="2310992"/>
          </a:xfrm>
          <a:prstGeom prst="ellipse">
            <a:avLst/>
          </a:prstGeom>
          <a:solidFill>
            <a:schemeClr val="accent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pic>
        <p:nvPicPr>
          <p:cNvPr id="58" name="Content Placeholder 7" descr="cpq-made-simple-white-012916.png"/>
          <p:cNvPicPr>
            <a:picLocks noChangeAspect="1"/>
          </p:cNvPicPr>
          <p:nvPr/>
        </p:nvPicPr>
        <p:blipFill rotWithShape="1">
          <a:blip r:embed="rId3">
            <a:extLst>
              <a:ext uri="{28A0092B-C50C-407E-A947-70E740481C1C}">
                <a14:useLocalDpi xmlns:a14="http://schemas.microsoft.com/office/drawing/2010/main" val="0"/>
              </a:ext>
            </a:extLst>
          </a:blip>
          <a:srcRect l="15638" t="-23668" r="72783" b="-17375"/>
          <a:stretch/>
        </p:blipFill>
        <p:spPr bwMode="auto">
          <a:xfrm>
            <a:off x="5503494" y="2746059"/>
            <a:ext cx="1288383" cy="1434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pic>
      <p:pic>
        <p:nvPicPr>
          <p:cNvPr id="59" name="Content Placeholder 7" descr="cpq-made-simple-white-012916.png"/>
          <p:cNvPicPr>
            <a:picLocks noChangeAspect="1"/>
          </p:cNvPicPr>
          <p:nvPr/>
        </p:nvPicPr>
        <p:blipFill rotWithShape="1">
          <a:blip r:embed="rId3">
            <a:extLst>
              <a:ext uri="{28A0092B-C50C-407E-A947-70E740481C1C}">
                <a14:useLocalDpi xmlns:a14="http://schemas.microsoft.com/office/drawing/2010/main" val="0"/>
              </a:ext>
            </a:extLst>
          </a:blip>
          <a:srcRect l="34273" t="-23668" r="52882" b="-17375"/>
          <a:stretch/>
        </p:blipFill>
        <p:spPr bwMode="auto">
          <a:xfrm>
            <a:off x="9719310" y="2710775"/>
            <a:ext cx="1499347" cy="1505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pic>
      <p:sp>
        <p:nvSpPr>
          <p:cNvPr id="84" name="Shape 454"/>
          <p:cNvSpPr txBox="1">
            <a:spLocks noGrp="1"/>
          </p:cNvSpPr>
          <p:nvPr>
            <p:ph type="body" idx="4294967295"/>
          </p:nvPr>
        </p:nvSpPr>
        <p:spPr>
          <a:xfrm>
            <a:off x="571500" y="1081136"/>
            <a:ext cx="11045999" cy="369299"/>
          </a:xfrm>
          <a:prstGeom prst="rect">
            <a:avLst/>
          </a:prstGeom>
        </p:spPr>
        <p:txBody>
          <a:bodyPr lIns="91425" tIns="91425" rIns="91425" bIns="91425" anchor="ctr" anchorCtr="0">
            <a:noAutofit/>
          </a:bodyPr>
          <a:lstStyle/>
          <a:p>
            <a:pPr lvl="0">
              <a:spcBef>
                <a:spcPts val="0"/>
              </a:spcBef>
              <a:buNone/>
            </a:pPr>
            <a:r>
              <a:rPr lang="en-US" sz="2400" dirty="0" smtClean="0"/>
              <a:t>Built Native on Salesforce Platform</a:t>
            </a:r>
            <a:endParaRPr sz="2400" dirty="0"/>
          </a:p>
        </p:txBody>
      </p:sp>
    </p:spTree>
    <p:extLst>
      <p:ext uri="{BB962C8B-B14F-4D97-AF65-F5344CB8AC3E}">
        <p14:creationId xmlns:p14="http://schemas.microsoft.com/office/powerpoint/2010/main" val="15322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571500" y="2311400"/>
            <a:ext cx="11074400" cy="1600200"/>
            <a:chOff x="571500" y="2311400"/>
            <a:chExt cx="11074400" cy="1600200"/>
          </a:xfrm>
        </p:grpSpPr>
        <p:sp>
          <p:nvSpPr>
            <p:cNvPr id="7" name="Rectangle 6"/>
            <p:cNvSpPr/>
            <p:nvPr/>
          </p:nvSpPr>
          <p:spPr>
            <a:xfrm>
              <a:off x="571500" y="2311400"/>
              <a:ext cx="11074400" cy="1600200"/>
            </a:xfrm>
            <a:prstGeom prst="rect">
              <a:avLst/>
            </a:prstGeom>
            <a:solidFill>
              <a:schemeClr val="accent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18" name="Chevron 17"/>
            <p:cNvSpPr/>
            <p:nvPr/>
          </p:nvSpPr>
          <p:spPr>
            <a:xfrm>
              <a:off x="2303518" y="2975656"/>
              <a:ext cx="218042" cy="376418"/>
            </a:xfrm>
            <a:prstGeom prst="chevron">
              <a:avLst/>
            </a:prstGeom>
            <a:solidFill>
              <a:schemeClr val="bg1"/>
            </a:solidFill>
            <a:ln>
              <a:noFill/>
            </a:ln>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a:latin typeface="Salesforce Sans"/>
                <a:cs typeface="VAG Rounded Std Light"/>
              </a:endParaRPr>
            </a:p>
          </p:txBody>
        </p:sp>
        <p:sp>
          <p:nvSpPr>
            <p:cNvPr id="19" name="Chevron 18"/>
            <p:cNvSpPr/>
            <p:nvPr/>
          </p:nvSpPr>
          <p:spPr>
            <a:xfrm>
              <a:off x="4119618" y="2975656"/>
              <a:ext cx="218042" cy="376418"/>
            </a:xfrm>
            <a:prstGeom prst="chevron">
              <a:avLst/>
            </a:prstGeom>
            <a:solidFill>
              <a:schemeClr val="bg1"/>
            </a:solidFill>
            <a:ln>
              <a:noFill/>
            </a:ln>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a:latin typeface="Salesforce Sans"/>
                <a:cs typeface="VAG Rounded Std Light"/>
              </a:endParaRPr>
            </a:p>
          </p:txBody>
        </p:sp>
        <p:sp>
          <p:nvSpPr>
            <p:cNvPr id="21" name="Chevron 20"/>
            <p:cNvSpPr/>
            <p:nvPr/>
          </p:nvSpPr>
          <p:spPr>
            <a:xfrm>
              <a:off x="5948418" y="2975656"/>
              <a:ext cx="218042" cy="376418"/>
            </a:xfrm>
            <a:prstGeom prst="chevron">
              <a:avLst/>
            </a:prstGeom>
            <a:solidFill>
              <a:schemeClr val="bg1"/>
            </a:solidFill>
            <a:ln>
              <a:noFill/>
            </a:ln>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a:latin typeface="Salesforce Sans"/>
                <a:cs typeface="VAG Rounded Std Light"/>
              </a:endParaRPr>
            </a:p>
          </p:txBody>
        </p:sp>
        <p:sp>
          <p:nvSpPr>
            <p:cNvPr id="22" name="Chevron 21"/>
            <p:cNvSpPr/>
            <p:nvPr/>
          </p:nvSpPr>
          <p:spPr>
            <a:xfrm>
              <a:off x="7878818" y="2975656"/>
              <a:ext cx="218042" cy="376418"/>
            </a:xfrm>
            <a:prstGeom prst="chevron">
              <a:avLst/>
            </a:prstGeom>
            <a:solidFill>
              <a:schemeClr val="bg1"/>
            </a:solidFill>
            <a:ln>
              <a:noFill/>
            </a:ln>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a:latin typeface="Salesforce Sans"/>
                <a:cs typeface="VAG Rounded Std Light"/>
              </a:endParaRPr>
            </a:p>
          </p:txBody>
        </p:sp>
        <p:sp>
          <p:nvSpPr>
            <p:cNvPr id="23" name="Chevron 22"/>
            <p:cNvSpPr/>
            <p:nvPr/>
          </p:nvSpPr>
          <p:spPr>
            <a:xfrm>
              <a:off x="9504418" y="2975656"/>
              <a:ext cx="218042" cy="376418"/>
            </a:xfrm>
            <a:prstGeom prst="chevron">
              <a:avLst/>
            </a:prstGeom>
            <a:solidFill>
              <a:schemeClr val="bg1"/>
            </a:solidFill>
            <a:ln>
              <a:noFill/>
            </a:ln>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err="1">
                <a:latin typeface="Salesforce Sans"/>
                <a:cs typeface="VAG Rounded Std Light"/>
              </a:endParaRPr>
            </a:p>
          </p:txBody>
        </p:sp>
      </p:grpSp>
      <p:sp>
        <p:nvSpPr>
          <p:cNvPr id="2" name="Title 1"/>
          <p:cNvSpPr>
            <a:spLocks noGrp="1"/>
          </p:cNvSpPr>
          <p:nvPr>
            <p:ph type="title"/>
          </p:nvPr>
        </p:nvSpPr>
        <p:spPr/>
        <p:txBody>
          <a:bodyPr/>
          <a:lstStyle/>
          <a:p>
            <a:r>
              <a:rPr lang="en-US" sz="4400" dirty="0" smtClean="0"/>
              <a:t>Next Generation Quote-to-Cash</a:t>
            </a:r>
            <a:endParaRPr lang="en-US" sz="4400" dirty="0"/>
          </a:p>
        </p:txBody>
      </p:sp>
      <p:sp>
        <p:nvSpPr>
          <p:cNvPr id="4" name="Text Placeholder 3"/>
          <p:cNvSpPr>
            <a:spLocks noGrp="1"/>
          </p:cNvSpPr>
          <p:nvPr>
            <p:ph type="body" sz="quarter" idx="16"/>
          </p:nvPr>
        </p:nvSpPr>
        <p:spPr>
          <a:xfrm>
            <a:off x="571500" y="1081137"/>
            <a:ext cx="11046141" cy="492443"/>
          </a:xfrm>
        </p:spPr>
        <p:txBody>
          <a:bodyPr/>
          <a:lstStyle/>
          <a:p>
            <a:r>
              <a:rPr lang="en-US" sz="3200" dirty="0" smtClean="0"/>
              <a:t>Native on Salesforce Platform </a:t>
            </a:r>
            <a:endParaRPr lang="en-US" sz="3200" dirty="0"/>
          </a:p>
        </p:txBody>
      </p:sp>
      <p:pic>
        <p:nvPicPr>
          <p:cNvPr id="8" name="Content Placeholder 7" descr="cpq-made-simple-white-012916.png"/>
          <p:cNvPicPr>
            <a:picLocks noGrp="1" noChangeAspect="1"/>
          </p:cNvPicPr>
          <p:nvPr>
            <p:ph sz="quarter" idx="10"/>
          </p:nvPr>
        </p:nvPicPr>
        <p:blipFill rotWithShape="1">
          <a:blip r:embed="rId2">
            <a:extLst>
              <a:ext uri="{28A0092B-C50C-407E-A947-70E740481C1C}">
                <a14:useLocalDpi xmlns:a14="http://schemas.microsoft.com/office/drawing/2010/main" val="0"/>
              </a:ext>
            </a:extLst>
          </a:blip>
          <a:srcRect t="-23668" b="-17375"/>
          <a:stretch/>
        </p:blipFill>
        <p:spPr>
          <a:xfrm>
            <a:off x="1244600" y="2463800"/>
            <a:ext cx="9750552" cy="1257300"/>
          </a:xfrm>
        </p:spPr>
      </p:pic>
      <p:sp>
        <p:nvSpPr>
          <p:cNvPr id="9" name="TextBox 8"/>
          <p:cNvSpPr txBox="1"/>
          <p:nvPr/>
        </p:nvSpPr>
        <p:spPr>
          <a:xfrm>
            <a:off x="571500" y="4051300"/>
            <a:ext cx="1917700" cy="646331"/>
          </a:xfrm>
          <a:prstGeom prst="rect">
            <a:avLst/>
          </a:prstGeom>
          <a:noFill/>
        </p:spPr>
        <p:txBody>
          <a:bodyPr wrap="square" rtlCol="0">
            <a:spAutoFit/>
          </a:bodyPr>
          <a:lstStyle/>
          <a:p>
            <a:pPr algn="ctr">
              <a:spcBef>
                <a:spcPts val="300"/>
              </a:spcBef>
              <a:spcAft>
                <a:spcPts val="600"/>
              </a:spcAft>
            </a:pPr>
            <a:r>
              <a:rPr lang="en-US" dirty="0" smtClean="0">
                <a:solidFill>
                  <a:schemeClr val="accent2">
                    <a:lumMod val="75000"/>
                  </a:schemeClr>
                </a:solidFill>
                <a:latin typeface="Salesforce Sans"/>
                <a:cs typeface="Salesforce Sans"/>
              </a:rPr>
              <a:t>Select &amp; Configure</a:t>
            </a:r>
          </a:p>
        </p:txBody>
      </p:sp>
      <p:sp>
        <p:nvSpPr>
          <p:cNvPr id="10" name="TextBox 9"/>
          <p:cNvSpPr txBox="1"/>
          <p:nvPr/>
        </p:nvSpPr>
        <p:spPr>
          <a:xfrm>
            <a:off x="2387600" y="4051300"/>
            <a:ext cx="1917700" cy="646331"/>
          </a:xfrm>
          <a:prstGeom prst="rect">
            <a:avLst/>
          </a:prstGeom>
          <a:noFill/>
        </p:spPr>
        <p:txBody>
          <a:bodyPr wrap="square" rtlCol="0">
            <a:spAutoFit/>
          </a:bodyPr>
          <a:lstStyle/>
          <a:p>
            <a:pPr algn="ctr">
              <a:spcBef>
                <a:spcPts val="300"/>
              </a:spcBef>
              <a:spcAft>
                <a:spcPts val="600"/>
              </a:spcAft>
            </a:pPr>
            <a:r>
              <a:rPr lang="en-US" dirty="0" smtClean="0">
                <a:solidFill>
                  <a:schemeClr val="accent2">
                    <a:lumMod val="75000"/>
                  </a:schemeClr>
                </a:solidFill>
                <a:latin typeface="Salesforce Sans"/>
                <a:cs typeface="Salesforce Sans"/>
              </a:rPr>
              <a:t>Price &amp; </a:t>
            </a:r>
            <a:br>
              <a:rPr lang="en-US" dirty="0" smtClean="0">
                <a:solidFill>
                  <a:schemeClr val="accent2">
                    <a:lumMod val="75000"/>
                  </a:schemeClr>
                </a:solidFill>
                <a:latin typeface="Salesforce Sans"/>
                <a:cs typeface="Salesforce Sans"/>
              </a:rPr>
            </a:br>
            <a:r>
              <a:rPr lang="en-US" dirty="0" smtClean="0">
                <a:solidFill>
                  <a:schemeClr val="accent2">
                    <a:lumMod val="75000"/>
                  </a:schemeClr>
                </a:solidFill>
                <a:latin typeface="Salesforce Sans"/>
                <a:cs typeface="Salesforce Sans"/>
              </a:rPr>
              <a:t>Quote</a:t>
            </a:r>
          </a:p>
        </p:txBody>
      </p:sp>
      <p:sp>
        <p:nvSpPr>
          <p:cNvPr id="11" name="TextBox 10"/>
          <p:cNvSpPr txBox="1"/>
          <p:nvPr/>
        </p:nvSpPr>
        <p:spPr>
          <a:xfrm>
            <a:off x="4191000" y="4051300"/>
            <a:ext cx="1917700" cy="646331"/>
          </a:xfrm>
          <a:prstGeom prst="rect">
            <a:avLst/>
          </a:prstGeom>
          <a:noFill/>
        </p:spPr>
        <p:txBody>
          <a:bodyPr wrap="square" rtlCol="0">
            <a:spAutoFit/>
          </a:bodyPr>
          <a:lstStyle/>
          <a:p>
            <a:pPr algn="ctr">
              <a:spcBef>
                <a:spcPts val="300"/>
              </a:spcBef>
              <a:spcAft>
                <a:spcPts val="600"/>
              </a:spcAft>
            </a:pPr>
            <a:r>
              <a:rPr lang="en-US" dirty="0" smtClean="0">
                <a:solidFill>
                  <a:schemeClr val="accent2">
                    <a:lumMod val="75000"/>
                  </a:schemeClr>
                </a:solidFill>
                <a:latin typeface="Salesforce Sans"/>
                <a:cs typeface="Salesforce Sans"/>
              </a:rPr>
              <a:t>Propose &amp; </a:t>
            </a:r>
            <a:br>
              <a:rPr lang="en-US" dirty="0" smtClean="0">
                <a:solidFill>
                  <a:schemeClr val="accent2">
                    <a:lumMod val="75000"/>
                  </a:schemeClr>
                </a:solidFill>
                <a:latin typeface="Salesforce Sans"/>
                <a:cs typeface="Salesforce Sans"/>
              </a:rPr>
            </a:br>
            <a:r>
              <a:rPr lang="en-US" dirty="0" smtClean="0">
                <a:solidFill>
                  <a:schemeClr val="accent2">
                    <a:lumMod val="75000"/>
                  </a:schemeClr>
                </a:solidFill>
                <a:latin typeface="Salesforce Sans"/>
                <a:cs typeface="Salesforce Sans"/>
              </a:rPr>
              <a:t>Contract</a:t>
            </a:r>
          </a:p>
        </p:txBody>
      </p:sp>
      <p:sp>
        <p:nvSpPr>
          <p:cNvPr id="12" name="TextBox 11"/>
          <p:cNvSpPr txBox="1"/>
          <p:nvPr/>
        </p:nvSpPr>
        <p:spPr>
          <a:xfrm>
            <a:off x="6019800" y="4051300"/>
            <a:ext cx="1917700" cy="646331"/>
          </a:xfrm>
          <a:prstGeom prst="rect">
            <a:avLst/>
          </a:prstGeom>
          <a:noFill/>
        </p:spPr>
        <p:txBody>
          <a:bodyPr wrap="square" rtlCol="0">
            <a:spAutoFit/>
          </a:bodyPr>
          <a:lstStyle/>
          <a:p>
            <a:pPr algn="ctr">
              <a:spcBef>
                <a:spcPts val="300"/>
              </a:spcBef>
              <a:spcAft>
                <a:spcPts val="600"/>
              </a:spcAft>
            </a:pPr>
            <a:r>
              <a:rPr lang="en-US" dirty="0" smtClean="0">
                <a:solidFill>
                  <a:schemeClr val="accent2">
                    <a:lumMod val="75000"/>
                  </a:schemeClr>
                </a:solidFill>
                <a:latin typeface="Salesforce Sans"/>
                <a:cs typeface="Salesforce Sans"/>
              </a:rPr>
              <a:t>Order &amp; </a:t>
            </a:r>
            <a:br>
              <a:rPr lang="en-US" dirty="0" smtClean="0">
                <a:solidFill>
                  <a:schemeClr val="accent2">
                    <a:lumMod val="75000"/>
                  </a:schemeClr>
                </a:solidFill>
                <a:latin typeface="Salesforce Sans"/>
                <a:cs typeface="Salesforce Sans"/>
              </a:rPr>
            </a:br>
            <a:r>
              <a:rPr lang="en-US" dirty="0" smtClean="0">
                <a:solidFill>
                  <a:schemeClr val="accent2">
                    <a:lumMod val="75000"/>
                  </a:schemeClr>
                </a:solidFill>
                <a:latin typeface="Salesforce Sans"/>
                <a:cs typeface="Salesforce Sans"/>
              </a:rPr>
              <a:t>Renew</a:t>
            </a:r>
          </a:p>
        </p:txBody>
      </p:sp>
      <p:sp>
        <p:nvSpPr>
          <p:cNvPr id="13" name="TextBox 12"/>
          <p:cNvSpPr txBox="1"/>
          <p:nvPr/>
        </p:nvSpPr>
        <p:spPr>
          <a:xfrm>
            <a:off x="7835900" y="4051300"/>
            <a:ext cx="1917700" cy="646331"/>
          </a:xfrm>
          <a:prstGeom prst="rect">
            <a:avLst/>
          </a:prstGeom>
          <a:noFill/>
        </p:spPr>
        <p:txBody>
          <a:bodyPr wrap="square" rtlCol="0">
            <a:spAutoFit/>
          </a:bodyPr>
          <a:lstStyle/>
          <a:p>
            <a:pPr algn="ctr">
              <a:spcBef>
                <a:spcPts val="300"/>
              </a:spcBef>
              <a:spcAft>
                <a:spcPts val="600"/>
              </a:spcAft>
            </a:pPr>
            <a:r>
              <a:rPr lang="en-US" dirty="0" smtClean="0">
                <a:solidFill>
                  <a:schemeClr val="accent2">
                    <a:lumMod val="75000"/>
                  </a:schemeClr>
                </a:solidFill>
                <a:latin typeface="Salesforce Sans"/>
                <a:cs typeface="Salesforce Sans"/>
              </a:rPr>
              <a:t>Bill &amp; </a:t>
            </a:r>
            <a:br>
              <a:rPr lang="en-US" dirty="0" smtClean="0">
                <a:solidFill>
                  <a:schemeClr val="accent2">
                    <a:lumMod val="75000"/>
                  </a:schemeClr>
                </a:solidFill>
                <a:latin typeface="Salesforce Sans"/>
                <a:cs typeface="Salesforce Sans"/>
              </a:rPr>
            </a:br>
            <a:r>
              <a:rPr lang="en-US" dirty="0" smtClean="0">
                <a:solidFill>
                  <a:schemeClr val="accent2">
                    <a:lumMod val="75000"/>
                  </a:schemeClr>
                </a:solidFill>
                <a:latin typeface="Salesforce Sans"/>
                <a:cs typeface="Salesforce Sans"/>
              </a:rPr>
              <a:t>Collect</a:t>
            </a:r>
          </a:p>
        </p:txBody>
      </p:sp>
      <p:sp>
        <p:nvSpPr>
          <p:cNvPr id="14" name="TextBox 13"/>
          <p:cNvSpPr txBox="1"/>
          <p:nvPr/>
        </p:nvSpPr>
        <p:spPr>
          <a:xfrm>
            <a:off x="9728200" y="4051300"/>
            <a:ext cx="1917700" cy="646331"/>
          </a:xfrm>
          <a:prstGeom prst="rect">
            <a:avLst/>
          </a:prstGeom>
          <a:noFill/>
        </p:spPr>
        <p:txBody>
          <a:bodyPr wrap="square" rtlCol="0">
            <a:spAutoFit/>
          </a:bodyPr>
          <a:lstStyle/>
          <a:p>
            <a:pPr algn="ctr">
              <a:spcBef>
                <a:spcPts val="300"/>
              </a:spcBef>
              <a:spcAft>
                <a:spcPts val="600"/>
              </a:spcAft>
            </a:pPr>
            <a:r>
              <a:rPr lang="en-US" dirty="0" smtClean="0">
                <a:solidFill>
                  <a:schemeClr val="accent2">
                    <a:lumMod val="75000"/>
                  </a:schemeClr>
                </a:solidFill>
                <a:latin typeface="Salesforce Sans"/>
                <a:cs typeface="Salesforce Sans"/>
              </a:rPr>
              <a:t>Analyze &amp; </a:t>
            </a:r>
            <a:br>
              <a:rPr lang="en-US" dirty="0" smtClean="0">
                <a:solidFill>
                  <a:schemeClr val="accent2">
                    <a:lumMod val="75000"/>
                  </a:schemeClr>
                </a:solidFill>
                <a:latin typeface="Salesforce Sans"/>
                <a:cs typeface="Salesforce Sans"/>
              </a:rPr>
            </a:br>
            <a:r>
              <a:rPr lang="en-US" dirty="0" smtClean="0">
                <a:solidFill>
                  <a:schemeClr val="accent2">
                    <a:lumMod val="75000"/>
                  </a:schemeClr>
                </a:solidFill>
                <a:latin typeface="Salesforce Sans"/>
                <a:cs typeface="Salesforce Sans"/>
              </a:rPr>
              <a:t>Forecast</a:t>
            </a:r>
          </a:p>
        </p:txBody>
      </p:sp>
      <p:sp>
        <p:nvSpPr>
          <p:cNvPr id="15" name="Shape 707"/>
          <p:cNvSpPr/>
          <p:nvPr/>
        </p:nvSpPr>
        <p:spPr>
          <a:xfrm>
            <a:off x="573711" y="4808748"/>
            <a:ext cx="11072189" cy="0"/>
          </a:xfrm>
          <a:prstGeom prst="line">
            <a:avLst/>
          </a:prstGeom>
          <a:ln w="38100">
            <a:solidFill>
              <a:srgbClr val="00A1E0"/>
            </a:solidFill>
            <a:miter lim="400000"/>
          </a:ln>
        </p:spPr>
        <p:txBody>
          <a:bodyPr lIns="35704" tIns="35704" rIns="35704" bIns="35704" anchor="ctr"/>
          <a:lstStyle/>
          <a:p>
            <a:pPr defTabSz="291983">
              <a:defRPr sz="3200">
                <a:solidFill>
                  <a:srgbClr val="000000"/>
                </a:solidFill>
                <a:latin typeface="Helvetica Light"/>
                <a:ea typeface="Helvetica Light"/>
                <a:cs typeface="Helvetica Light"/>
                <a:sym typeface="Helvetica Light"/>
              </a:defRPr>
            </a:pPr>
            <a:endParaRPr/>
          </a:p>
        </p:txBody>
      </p:sp>
    </p:spTree>
    <p:extLst>
      <p:ext uri="{BB962C8B-B14F-4D97-AF65-F5344CB8AC3E}">
        <p14:creationId xmlns:p14="http://schemas.microsoft.com/office/powerpoint/2010/main" val="3545962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ctrTitle"/>
          </p:nvPr>
        </p:nvSpPr>
        <p:spPr/>
        <p:txBody>
          <a:bodyPr/>
          <a:lstStyle/>
          <a:p>
            <a:r>
              <a:rPr lang="en-US" dirty="0" smtClean="0"/>
              <a:t>SteelBrick Customer Success Slides </a:t>
            </a:r>
            <a:endParaRPr lang="en-US" dirty="0"/>
          </a:p>
        </p:txBody>
      </p:sp>
      <p:sp>
        <p:nvSpPr>
          <p:cNvPr id="15" name="Content Placeholder 14"/>
          <p:cNvSpPr>
            <a:spLocks noGrp="1"/>
          </p:cNvSpPr>
          <p:nvPr>
            <p:ph sz="quarter" idx="10"/>
          </p:nvPr>
        </p:nvSpPr>
        <p:spPr/>
        <p:txBody>
          <a:bodyPr/>
          <a:lstStyle/>
          <a:p>
            <a:r>
              <a:rPr lang="en-US" dirty="0" smtClean="0"/>
              <a:t>March 2016</a:t>
            </a:r>
            <a:endParaRPr lang="en-US" dirty="0"/>
          </a:p>
        </p:txBody>
      </p:sp>
    </p:spTree>
    <p:extLst>
      <p:ext uri="{BB962C8B-B14F-4D97-AF65-F5344CB8AC3E}">
        <p14:creationId xmlns:p14="http://schemas.microsoft.com/office/powerpoint/2010/main" val="190501873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Shape 822"/>
          <p:cNvSpPr/>
          <p:nvPr/>
        </p:nvSpPr>
        <p:spPr>
          <a:xfrm>
            <a:off x="9601252" y="3710092"/>
            <a:ext cx="2023800" cy="2315400"/>
          </a:xfrm>
          <a:prstGeom prst="rect">
            <a:avLst/>
          </a:prstGeom>
          <a:solidFill>
            <a:schemeClr val="lt1"/>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399" b="0" i="0" u="none" strike="noStrike" cap="none">
              <a:solidFill>
                <a:schemeClr val="lt1"/>
              </a:solidFill>
              <a:latin typeface="Arial"/>
              <a:ea typeface="Arial"/>
              <a:cs typeface="Arial"/>
              <a:sym typeface="Arial"/>
            </a:endParaRPr>
          </a:p>
        </p:txBody>
      </p:sp>
      <p:sp>
        <p:nvSpPr>
          <p:cNvPr id="823" name="Shape 823"/>
          <p:cNvSpPr/>
          <p:nvPr/>
        </p:nvSpPr>
        <p:spPr>
          <a:xfrm>
            <a:off x="7431970" y="3710092"/>
            <a:ext cx="2023800" cy="2315400"/>
          </a:xfrm>
          <a:prstGeom prst="rect">
            <a:avLst/>
          </a:prstGeom>
          <a:solidFill>
            <a:schemeClr val="lt1"/>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399" b="0" i="0" u="none" strike="noStrike" cap="none">
              <a:solidFill>
                <a:schemeClr val="lt1"/>
              </a:solidFill>
              <a:latin typeface="Arial"/>
              <a:ea typeface="Arial"/>
              <a:cs typeface="Arial"/>
              <a:sym typeface="Arial"/>
            </a:endParaRPr>
          </a:p>
        </p:txBody>
      </p:sp>
      <p:sp>
        <p:nvSpPr>
          <p:cNvPr id="824" name="Shape 824"/>
          <p:cNvSpPr/>
          <p:nvPr/>
        </p:nvSpPr>
        <p:spPr>
          <a:xfrm>
            <a:off x="5247866" y="3710092"/>
            <a:ext cx="2023800" cy="2315400"/>
          </a:xfrm>
          <a:prstGeom prst="rect">
            <a:avLst/>
          </a:prstGeom>
          <a:solidFill>
            <a:schemeClr val="lt1"/>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399" b="0" i="0" u="none" strike="noStrike" cap="none">
              <a:solidFill>
                <a:schemeClr val="lt1"/>
              </a:solidFill>
              <a:latin typeface="Arial"/>
              <a:ea typeface="Arial"/>
              <a:cs typeface="Arial"/>
              <a:sym typeface="Arial"/>
            </a:endParaRPr>
          </a:p>
        </p:txBody>
      </p:sp>
      <p:sp>
        <p:nvSpPr>
          <p:cNvPr id="825" name="Shape 825"/>
          <p:cNvSpPr/>
          <p:nvPr/>
        </p:nvSpPr>
        <p:spPr>
          <a:xfrm>
            <a:off x="9611088" y="3680538"/>
            <a:ext cx="2006700" cy="331200"/>
          </a:xfrm>
          <a:prstGeom prst="rect">
            <a:avLst/>
          </a:prstGeom>
          <a:solidFill>
            <a:schemeClr val="accen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800" b="0" i="0" u="none" strike="noStrike" cap="none">
                <a:solidFill>
                  <a:schemeClr val="lt1"/>
                </a:solidFill>
                <a:latin typeface="Arial"/>
                <a:ea typeface="Arial"/>
                <a:cs typeface="Arial"/>
                <a:sym typeface="Arial"/>
              </a:rPr>
              <a:t>Education</a:t>
            </a:r>
          </a:p>
        </p:txBody>
      </p:sp>
      <p:sp>
        <p:nvSpPr>
          <p:cNvPr id="826" name="Shape 826"/>
          <p:cNvSpPr/>
          <p:nvPr/>
        </p:nvSpPr>
        <p:spPr>
          <a:xfrm>
            <a:off x="7436957" y="3670379"/>
            <a:ext cx="2006700" cy="331200"/>
          </a:xfrm>
          <a:prstGeom prst="rect">
            <a:avLst/>
          </a:prstGeom>
          <a:solidFill>
            <a:schemeClr val="accen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800" b="0" i="0" u="none" strike="noStrike" cap="none">
                <a:solidFill>
                  <a:schemeClr val="lt1"/>
                </a:solidFill>
                <a:latin typeface="Arial"/>
                <a:ea typeface="Arial"/>
                <a:cs typeface="Arial"/>
                <a:sym typeface="Arial"/>
              </a:rPr>
              <a:t>Media</a:t>
            </a:r>
          </a:p>
        </p:txBody>
      </p:sp>
      <p:sp>
        <p:nvSpPr>
          <p:cNvPr id="827" name="Shape 827"/>
          <p:cNvSpPr/>
          <p:nvPr/>
        </p:nvSpPr>
        <p:spPr>
          <a:xfrm>
            <a:off x="5245219" y="3679615"/>
            <a:ext cx="2006700" cy="331200"/>
          </a:xfrm>
          <a:prstGeom prst="rect">
            <a:avLst/>
          </a:prstGeom>
          <a:solidFill>
            <a:schemeClr val="accen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800" b="0" i="0" u="none" strike="noStrike" cap="none">
                <a:solidFill>
                  <a:schemeClr val="lt1"/>
                </a:solidFill>
                <a:latin typeface="Arial"/>
                <a:ea typeface="Arial"/>
                <a:cs typeface="Arial"/>
                <a:sym typeface="Arial"/>
              </a:rPr>
              <a:t>Telco &amp; Hosting</a:t>
            </a:r>
          </a:p>
        </p:txBody>
      </p:sp>
      <p:sp>
        <p:nvSpPr>
          <p:cNvPr id="828" name="Shape 828"/>
          <p:cNvSpPr/>
          <p:nvPr/>
        </p:nvSpPr>
        <p:spPr>
          <a:xfrm>
            <a:off x="9610164" y="1109083"/>
            <a:ext cx="2023800" cy="2280000"/>
          </a:xfrm>
          <a:prstGeom prst="rect">
            <a:avLst/>
          </a:prstGeom>
          <a:solidFill>
            <a:schemeClr val="lt1"/>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399" b="0" i="0" u="none" strike="noStrike" cap="none">
              <a:solidFill>
                <a:schemeClr val="lt1"/>
              </a:solidFill>
              <a:latin typeface="Arial"/>
              <a:ea typeface="Arial"/>
              <a:cs typeface="Arial"/>
              <a:sym typeface="Arial"/>
            </a:endParaRPr>
          </a:p>
        </p:txBody>
      </p:sp>
      <p:sp>
        <p:nvSpPr>
          <p:cNvPr id="829" name="Shape 829"/>
          <p:cNvSpPr/>
          <p:nvPr/>
        </p:nvSpPr>
        <p:spPr>
          <a:xfrm>
            <a:off x="9611078" y="1049097"/>
            <a:ext cx="2006700" cy="331200"/>
          </a:xfrm>
          <a:prstGeom prst="rect">
            <a:avLst/>
          </a:prstGeom>
          <a:solidFill>
            <a:schemeClr val="accen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800" b="0" i="0" u="none" strike="noStrike" cap="none">
                <a:solidFill>
                  <a:schemeClr val="lt1"/>
                </a:solidFill>
                <a:latin typeface="Arial"/>
                <a:ea typeface="Arial"/>
                <a:cs typeface="Arial"/>
                <a:sym typeface="Arial"/>
              </a:rPr>
              <a:t>Services</a:t>
            </a:r>
          </a:p>
        </p:txBody>
      </p:sp>
      <p:sp>
        <p:nvSpPr>
          <p:cNvPr id="830" name="Shape 830"/>
          <p:cNvSpPr/>
          <p:nvPr/>
        </p:nvSpPr>
        <p:spPr>
          <a:xfrm>
            <a:off x="7431960" y="1109135"/>
            <a:ext cx="2023800" cy="2280600"/>
          </a:xfrm>
          <a:prstGeom prst="rect">
            <a:avLst/>
          </a:prstGeom>
          <a:solidFill>
            <a:schemeClr val="lt1"/>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399" b="0" i="0" u="none" strike="noStrike" cap="none">
              <a:solidFill>
                <a:schemeClr val="lt1"/>
              </a:solidFill>
              <a:latin typeface="Arial"/>
              <a:ea typeface="Arial"/>
              <a:cs typeface="Arial"/>
              <a:sym typeface="Arial"/>
            </a:endParaRPr>
          </a:p>
        </p:txBody>
      </p:sp>
      <p:sp>
        <p:nvSpPr>
          <p:cNvPr id="831" name="Shape 831"/>
          <p:cNvSpPr/>
          <p:nvPr/>
        </p:nvSpPr>
        <p:spPr>
          <a:xfrm>
            <a:off x="7436950" y="1038938"/>
            <a:ext cx="2006700" cy="331200"/>
          </a:xfrm>
          <a:prstGeom prst="rect">
            <a:avLst/>
          </a:prstGeom>
          <a:solidFill>
            <a:schemeClr val="accen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800" b="0" i="0" u="none" strike="noStrike" cap="none">
                <a:solidFill>
                  <a:schemeClr val="lt1"/>
                </a:solidFill>
                <a:latin typeface="Arial"/>
                <a:ea typeface="Arial"/>
                <a:cs typeface="Arial"/>
                <a:sym typeface="Arial"/>
              </a:rPr>
              <a:t>Manufacturing</a:t>
            </a:r>
          </a:p>
        </p:txBody>
      </p:sp>
      <p:sp>
        <p:nvSpPr>
          <p:cNvPr id="832" name="Shape 832"/>
          <p:cNvSpPr/>
          <p:nvPr/>
        </p:nvSpPr>
        <p:spPr>
          <a:xfrm>
            <a:off x="5235323" y="1113018"/>
            <a:ext cx="2023799" cy="2286900"/>
          </a:xfrm>
          <a:prstGeom prst="rect">
            <a:avLst/>
          </a:prstGeom>
          <a:solidFill>
            <a:schemeClr val="lt1"/>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399" b="0" i="0" u="none" strike="noStrike" cap="none">
              <a:solidFill>
                <a:schemeClr val="lt1"/>
              </a:solidFill>
              <a:latin typeface="Arial"/>
              <a:ea typeface="Arial"/>
              <a:cs typeface="Arial"/>
              <a:sym typeface="Arial"/>
            </a:endParaRPr>
          </a:p>
        </p:txBody>
      </p:sp>
      <p:sp>
        <p:nvSpPr>
          <p:cNvPr id="833" name="Shape 833"/>
          <p:cNvSpPr/>
          <p:nvPr/>
        </p:nvSpPr>
        <p:spPr>
          <a:xfrm>
            <a:off x="5245210" y="1048172"/>
            <a:ext cx="2006700" cy="331200"/>
          </a:xfrm>
          <a:prstGeom prst="rect">
            <a:avLst/>
          </a:prstGeom>
          <a:solidFill>
            <a:schemeClr val="accen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800" b="0" i="0" u="none" strike="noStrike" cap="none">
                <a:solidFill>
                  <a:schemeClr val="lt1"/>
                </a:solidFill>
                <a:latin typeface="Arial"/>
                <a:ea typeface="Arial"/>
                <a:cs typeface="Arial"/>
                <a:sym typeface="Arial"/>
              </a:rPr>
              <a:t>Life Sciences</a:t>
            </a:r>
          </a:p>
        </p:txBody>
      </p:sp>
      <p:sp>
        <p:nvSpPr>
          <p:cNvPr id="834" name="Shape 834"/>
          <p:cNvSpPr/>
          <p:nvPr/>
        </p:nvSpPr>
        <p:spPr>
          <a:xfrm>
            <a:off x="2947257" y="1125760"/>
            <a:ext cx="2023800" cy="4899900"/>
          </a:xfrm>
          <a:prstGeom prst="rect">
            <a:avLst/>
          </a:prstGeom>
          <a:solidFill>
            <a:schemeClr val="lt1"/>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399" b="0" i="0" u="none" strike="noStrike" cap="none">
              <a:solidFill>
                <a:schemeClr val="lt1"/>
              </a:solidFill>
              <a:latin typeface="Arial"/>
              <a:ea typeface="Arial"/>
              <a:cs typeface="Arial"/>
              <a:sym typeface="Arial"/>
            </a:endParaRPr>
          </a:p>
        </p:txBody>
      </p:sp>
      <p:sp>
        <p:nvSpPr>
          <p:cNvPr id="835" name="Shape 835"/>
          <p:cNvSpPr/>
          <p:nvPr/>
        </p:nvSpPr>
        <p:spPr>
          <a:xfrm>
            <a:off x="2957877" y="1048175"/>
            <a:ext cx="2006699" cy="331200"/>
          </a:xfrm>
          <a:prstGeom prst="rect">
            <a:avLst/>
          </a:prstGeom>
          <a:solidFill>
            <a:schemeClr val="accen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800" b="0" i="0" u="none" strike="noStrike" cap="none">
                <a:solidFill>
                  <a:schemeClr val="lt1"/>
                </a:solidFill>
                <a:latin typeface="Arial"/>
                <a:ea typeface="Arial"/>
                <a:cs typeface="Arial"/>
                <a:sym typeface="Arial"/>
              </a:rPr>
              <a:t>Hi-Tech</a:t>
            </a:r>
          </a:p>
        </p:txBody>
      </p:sp>
      <p:sp>
        <p:nvSpPr>
          <p:cNvPr id="836" name="Shape 836"/>
          <p:cNvSpPr/>
          <p:nvPr/>
        </p:nvSpPr>
        <p:spPr>
          <a:xfrm>
            <a:off x="755985" y="1139614"/>
            <a:ext cx="2023800" cy="4899900"/>
          </a:xfrm>
          <a:prstGeom prst="rect">
            <a:avLst/>
          </a:prstGeom>
          <a:solidFill>
            <a:schemeClr val="lt1"/>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2399" b="0" i="0" u="none" strike="noStrike" cap="none">
              <a:solidFill>
                <a:schemeClr val="lt1"/>
              </a:solidFill>
              <a:latin typeface="Arial"/>
              <a:ea typeface="Arial"/>
              <a:cs typeface="Arial"/>
              <a:sym typeface="Arial"/>
            </a:endParaRPr>
          </a:p>
        </p:txBody>
      </p:sp>
      <p:sp>
        <p:nvSpPr>
          <p:cNvPr id="837" name="Shape 837"/>
          <p:cNvSpPr/>
          <p:nvPr/>
        </p:nvSpPr>
        <p:spPr>
          <a:xfrm>
            <a:off x="761981" y="1057410"/>
            <a:ext cx="2006700" cy="331200"/>
          </a:xfrm>
          <a:prstGeom prst="rect">
            <a:avLst/>
          </a:prstGeom>
          <a:solidFill>
            <a:schemeClr val="accen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800" b="0" i="0" u="none" strike="noStrike" cap="none">
                <a:solidFill>
                  <a:schemeClr val="lt1"/>
                </a:solidFill>
                <a:latin typeface="Arial"/>
                <a:ea typeface="Arial"/>
                <a:cs typeface="Arial"/>
                <a:sym typeface="Arial"/>
              </a:rPr>
              <a:t>Software</a:t>
            </a:r>
          </a:p>
        </p:txBody>
      </p:sp>
      <p:pic>
        <p:nvPicPr>
          <p:cNvPr id="838" name="Shape 838"/>
          <p:cNvPicPr preferRelativeResize="0"/>
          <p:nvPr/>
        </p:nvPicPr>
        <p:blipFill rotWithShape="1">
          <a:blip r:embed="rId3">
            <a:alphaModFix/>
          </a:blip>
          <a:srcRect l="12564" t="-12570" b="-15568"/>
          <a:stretch/>
        </p:blipFill>
        <p:spPr>
          <a:xfrm>
            <a:off x="777922" y="2194280"/>
            <a:ext cx="1869000" cy="398100"/>
          </a:xfrm>
          <a:prstGeom prst="rect">
            <a:avLst/>
          </a:prstGeom>
          <a:noFill/>
          <a:ln>
            <a:noFill/>
          </a:ln>
        </p:spPr>
      </p:pic>
      <p:pic>
        <p:nvPicPr>
          <p:cNvPr id="839" name="Shape 839"/>
          <p:cNvPicPr preferRelativeResize="0"/>
          <p:nvPr/>
        </p:nvPicPr>
        <p:blipFill rotWithShape="1">
          <a:blip r:embed="rId4">
            <a:alphaModFix/>
          </a:blip>
          <a:srcRect/>
          <a:stretch/>
        </p:blipFill>
        <p:spPr>
          <a:xfrm>
            <a:off x="1034841" y="1910646"/>
            <a:ext cx="1689000" cy="234000"/>
          </a:xfrm>
          <a:prstGeom prst="rect">
            <a:avLst/>
          </a:prstGeom>
          <a:noFill/>
          <a:ln>
            <a:noFill/>
          </a:ln>
        </p:spPr>
      </p:pic>
      <p:pic>
        <p:nvPicPr>
          <p:cNvPr id="840" name="Shape 840"/>
          <p:cNvPicPr preferRelativeResize="0"/>
          <p:nvPr/>
        </p:nvPicPr>
        <p:blipFill rotWithShape="1">
          <a:blip r:embed="rId5">
            <a:alphaModFix/>
          </a:blip>
          <a:srcRect/>
          <a:stretch/>
        </p:blipFill>
        <p:spPr>
          <a:xfrm>
            <a:off x="875579" y="4371854"/>
            <a:ext cx="1772700" cy="231000"/>
          </a:xfrm>
          <a:prstGeom prst="rect">
            <a:avLst/>
          </a:prstGeom>
          <a:noFill/>
          <a:ln>
            <a:noFill/>
          </a:ln>
        </p:spPr>
      </p:pic>
      <p:pic>
        <p:nvPicPr>
          <p:cNvPr id="841" name="Shape 841"/>
          <p:cNvPicPr preferRelativeResize="0"/>
          <p:nvPr/>
        </p:nvPicPr>
        <p:blipFill rotWithShape="1">
          <a:blip r:embed="rId6">
            <a:alphaModFix/>
          </a:blip>
          <a:srcRect/>
          <a:stretch/>
        </p:blipFill>
        <p:spPr>
          <a:xfrm>
            <a:off x="3172610" y="5158685"/>
            <a:ext cx="1566600" cy="261300"/>
          </a:xfrm>
          <a:prstGeom prst="rect">
            <a:avLst/>
          </a:prstGeom>
          <a:noFill/>
          <a:ln>
            <a:noFill/>
          </a:ln>
        </p:spPr>
      </p:pic>
      <p:pic>
        <p:nvPicPr>
          <p:cNvPr id="842" name="Shape 842"/>
          <p:cNvPicPr preferRelativeResize="0"/>
          <p:nvPr/>
        </p:nvPicPr>
        <p:blipFill rotWithShape="1">
          <a:blip r:embed="rId7">
            <a:alphaModFix/>
          </a:blip>
          <a:srcRect b="22239"/>
          <a:stretch/>
        </p:blipFill>
        <p:spPr>
          <a:xfrm>
            <a:off x="3063141" y="4483347"/>
            <a:ext cx="1698899" cy="205200"/>
          </a:xfrm>
          <a:prstGeom prst="rect">
            <a:avLst/>
          </a:prstGeom>
          <a:noFill/>
          <a:ln>
            <a:noFill/>
          </a:ln>
        </p:spPr>
      </p:pic>
      <p:pic>
        <p:nvPicPr>
          <p:cNvPr id="843" name="Shape 843"/>
          <p:cNvPicPr preferRelativeResize="0"/>
          <p:nvPr/>
        </p:nvPicPr>
        <p:blipFill rotWithShape="1">
          <a:blip r:embed="rId8">
            <a:alphaModFix/>
          </a:blip>
          <a:srcRect/>
          <a:stretch/>
        </p:blipFill>
        <p:spPr>
          <a:xfrm>
            <a:off x="7454532" y="1442215"/>
            <a:ext cx="1410900" cy="322500"/>
          </a:xfrm>
          <a:prstGeom prst="rect">
            <a:avLst/>
          </a:prstGeom>
          <a:noFill/>
          <a:ln>
            <a:noFill/>
          </a:ln>
        </p:spPr>
      </p:pic>
      <p:pic>
        <p:nvPicPr>
          <p:cNvPr id="844" name="Shape 844"/>
          <p:cNvPicPr preferRelativeResize="0"/>
          <p:nvPr/>
        </p:nvPicPr>
        <p:blipFill rotWithShape="1">
          <a:blip r:embed="rId9">
            <a:alphaModFix/>
          </a:blip>
          <a:srcRect/>
          <a:stretch/>
        </p:blipFill>
        <p:spPr>
          <a:xfrm>
            <a:off x="8486831" y="2030501"/>
            <a:ext cx="897000" cy="308400"/>
          </a:xfrm>
          <a:prstGeom prst="rect">
            <a:avLst/>
          </a:prstGeom>
          <a:noFill/>
          <a:ln>
            <a:noFill/>
          </a:ln>
        </p:spPr>
      </p:pic>
      <p:pic>
        <p:nvPicPr>
          <p:cNvPr id="845" name="Shape 845"/>
          <p:cNvPicPr preferRelativeResize="0"/>
          <p:nvPr/>
        </p:nvPicPr>
        <p:blipFill rotWithShape="1">
          <a:blip r:embed="rId10">
            <a:alphaModFix/>
          </a:blip>
          <a:srcRect/>
          <a:stretch/>
        </p:blipFill>
        <p:spPr>
          <a:xfrm>
            <a:off x="8374028" y="2659024"/>
            <a:ext cx="1021200" cy="174300"/>
          </a:xfrm>
          <a:prstGeom prst="rect">
            <a:avLst/>
          </a:prstGeom>
          <a:noFill/>
          <a:ln>
            <a:noFill/>
          </a:ln>
        </p:spPr>
      </p:pic>
      <p:pic>
        <p:nvPicPr>
          <p:cNvPr id="846" name="Shape 846"/>
          <p:cNvPicPr preferRelativeResize="0"/>
          <p:nvPr/>
        </p:nvPicPr>
        <p:blipFill rotWithShape="1">
          <a:blip r:embed="rId11">
            <a:alphaModFix/>
          </a:blip>
          <a:srcRect/>
          <a:stretch/>
        </p:blipFill>
        <p:spPr>
          <a:xfrm>
            <a:off x="7504246" y="1838412"/>
            <a:ext cx="1366800" cy="141900"/>
          </a:xfrm>
          <a:prstGeom prst="rect">
            <a:avLst/>
          </a:prstGeom>
          <a:noFill/>
          <a:ln>
            <a:noFill/>
          </a:ln>
        </p:spPr>
      </p:pic>
      <p:pic>
        <p:nvPicPr>
          <p:cNvPr id="847" name="Shape 847"/>
          <p:cNvPicPr preferRelativeResize="0"/>
          <p:nvPr/>
        </p:nvPicPr>
        <p:blipFill rotWithShape="1">
          <a:blip r:embed="rId12">
            <a:alphaModFix/>
          </a:blip>
          <a:srcRect/>
          <a:stretch/>
        </p:blipFill>
        <p:spPr>
          <a:xfrm>
            <a:off x="2995434" y="2024710"/>
            <a:ext cx="1914600" cy="260400"/>
          </a:xfrm>
          <a:prstGeom prst="rect">
            <a:avLst/>
          </a:prstGeom>
          <a:noFill/>
          <a:ln>
            <a:noFill/>
          </a:ln>
        </p:spPr>
      </p:pic>
      <p:pic>
        <p:nvPicPr>
          <p:cNvPr id="848" name="Shape 848"/>
          <p:cNvPicPr preferRelativeResize="0"/>
          <p:nvPr/>
        </p:nvPicPr>
        <p:blipFill rotWithShape="1">
          <a:blip r:embed="rId13">
            <a:alphaModFix/>
          </a:blip>
          <a:srcRect/>
          <a:stretch/>
        </p:blipFill>
        <p:spPr>
          <a:xfrm>
            <a:off x="3145223" y="1475293"/>
            <a:ext cx="1615200" cy="486000"/>
          </a:xfrm>
          <a:prstGeom prst="rect">
            <a:avLst/>
          </a:prstGeom>
          <a:noFill/>
          <a:ln>
            <a:noFill/>
          </a:ln>
        </p:spPr>
      </p:pic>
      <p:pic>
        <p:nvPicPr>
          <p:cNvPr id="849" name="Shape 849"/>
          <p:cNvPicPr preferRelativeResize="0"/>
          <p:nvPr/>
        </p:nvPicPr>
        <p:blipFill rotWithShape="1">
          <a:blip r:embed="rId14">
            <a:alphaModFix/>
          </a:blip>
          <a:srcRect/>
          <a:stretch/>
        </p:blipFill>
        <p:spPr>
          <a:xfrm>
            <a:off x="3316928" y="3221620"/>
            <a:ext cx="1271700" cy="347700"/>
          </a:xfrm>
          <a:prstGeom prst="rect">
            <a:avLst/>
          </a:prstGeom>
          <a:noFill/>
          <a:ln>
            <a:noFill/>
          </a:ln>
        </p:spPr>
      </p:pic>
      <p:pic>
        <p:nvPicPr>
          <p:cNvPr id="850" name="Shape 850"/>
          <p:cNvPicPr preferRelativeResize="0"/>
          <p:nvPr/>
        </p:nvPicPr>
        <p:blipFill rotWithShape="1">
          <a:blip r:embed="rId15">
            <a:alphaModFix/>
          </a:blip>
          <a:srcRect/>
          <a:stretch/>
        </p:blipFill>
        <p:spPr>
          <a:xfrm>
            <a:off x="5449094" y="2778015"/>
            <a:ext cx="1625399" cy="278100"/>
          </a:xfrm>
          <a:prstGeom prst="rect">
            <a:avLst/>
          </a:prstGeom>
          <a:noFill/>
          <a:ln>
            <a:noFill/>
          </a:ln>
        </p:spPr>
      </p:pic>
      <p:pic>
        <p:nvPicPr>
          <p:cNvPr id="851" name="Shape 851"/>
          <p:cNvPicPr preferRelativeResize="0"/>
          <p:nvPr/>
        </p:nvPicPr>
        <p:blipFill rotWithShape="1">
          <a:blip r:embed="rId16">
            <a:alphaModFix/>
          </a:blip>
          <a:srcRect/>
          <a:stretch/>
        </p:blipFill>
        <p:spPr>
          <a:xfrm>
            <a:off x="5418439" y="3103488"/>
            <a:ext cx="1738800" cy="174300"/>
          </a:xfrm>
          <a:prstGeom prst="rect">
            <a:avLst/>
          </a:prstGeom>
          <a:noFill/>
          <a:ln>
            <a:noFill/>
          </a:ln>
        </p:spPr>
      </p:pic>
      <p:pic>
        <p:nvPicPr>
          <p:cNvPr id="852" name="Shape 852"/>
          <p:cNvPicPr preferRelativeResize="0"/>
          <p:nvPr/>
        </p:nvPicPr>
        <p:blipFill rotWithShape="1">
          <a:blip r:embed="rId17">
            <a:alphaModFix/>
          </a:blip>
          <a:srcRect t="28534" b="27261"/>
          <a:stretch/>
        </p:blipFill>
        <p:spPr>
          <a:xfrm>
            <a:off x="1684475" y="2605526"/>
            <a:ext cx="1063800" cy="352500"/>
          </a:xfrm>
          <a:prstGeom prst="rect">
            <a:avLst/>
          </a:prstGeom>
          <a:noFill/>
          <a:ln>
            <a:noFill/>
          </a:ln>
        </p:spPr>
      </p:pic>
      <p:pic>
        <p:nvPicPr>
          <p:cNvPr id="853" name="Shape 853"/>
          <p:cNvPicPr preferRelativeResize="0"/>
          <p:nvPr/>
        </p:nvPicPr>
        <p:blipFill rotWithShape="1">
          <a:blip r:embed="rId18">
            <a:alphaModFix/>
          </a:blip>
          <a:srcRect r="5294"/>
          <a:stretch/>
        </p:blipFill>
        <p:spPr>
          <a:xfrm>
            <a:off x="819396" y="3505903"/>
            <a:ext cx="1235400" cy="286200"/>
          </a:xfrm>
          <a:prstGeom prst="rect">
            <a:avLst/>
          </a:prstGeom>
          <a:noFill/>
          <a:ln>
            <a:noFill/>
          </a:ln>
        </p:spPr>
      </p:pic>
      <p:pic>
        <p:nvPicPr>
          <p:cNvPr id="854" name="Shape 854"/>
          <p:cNvPicPr preferRelativeResize="0"/>
          <p:nvPr/>
        </p:nvPicPr>
        <p:blipFill rotWithShape="1">
          <a:blip r:embed="rId19">
            <a:alphaModFix/>
          </a:blip>
          <a:srcRect l="5005" t="15079" r="4151" b="16502"/>
          <a:stretch/>
        </p:blipFill>
        <p:spPr>
          <a:xfrm>
            <a:off x="5462180" y="4134313"/>
            <a:ext cx="1570200" cy="239700"/>
          </a:xfrm>
          <a:prstGeom prst="rect">
            <a:avLst/>
          </a:prstGeom>
          <a:noFill/>
          <a:ln>
            <a:noFill/>
          </a:ln>
        </p:spPr>
      </p:pic>
      <p:pic>
        <p:nvPicPr>
          <p:cNvPr id="855" name="Shape 855"/>
          <p:cNvPicPr preferRelativeResize="0"/>
          <p:nvPr/>
        </p:nvPicPr>
        <p:blipFill rotWithShape="1">
          <a:blip r:embed="rId20">
            <a:alphaModFix/>
          </a:blip>
          <a:srcRect/>
          <a:stretch/>
        </p:blipFill>
        <p:spPr>
          <a:xfrm>
            <a:off x="5326498" y="5535563"/>
            <a:ext cx="923700" cy="344100"/>
          </a:xfrm>
          <a:prstGeom prst="rect">
            <a:avLst/>
          </a:prstGeom>
          <a:noFill/>
          <a:ln>
            <a:noFill/>
          </a:ln>
        </p:spPr>
      </p:pic>
      <p:pic>
        <p:nvPicPr>
          <p:cNvPr id="856" name="Shape 856"/>
          <p:cNvPicPr preferRelativeResize="0"/>
          <p:nvPr/>
        </p:nvPicPr>
        <p:blipFill rotWithShape="1">
          <a:blip r:embed="rId21">
            <a:alphaModFix/>
          </a:blip>
          <a:srcRect/>
          <a:stretch/>
        </p:blipFill>
        <p:spPr>
          <a:xfrm>
            <a:off x="977862" y="5083807"/>
            <a:ext cx="1626000" cy="232800"/>
          </a:xfrm>
          <a:prstGeom prst="rect">
            <a:avLst/>
          </a:prstGeom>
          <a:noFill/>
          <a:ln>
            <a:noFill/>
          </a:ln>
        </p:spPr>
      </p:pic>
      <p:pic>
        <p:nvPicPr>
          <p:cNvPr id="857" name="Shape 857"/>
          <p:cNvPicPr preferRelativeResize="0"/>
          <p:nvPr/>
        </p:nvPicPr>
        <p:blipFill rotWithShape="1">
          <a:blip r:embed="rId22">
            <a:alphaModFix/>
          </a:blip>
          <a:srcRect l="10266" t="25892" r="11900" b="26501"/>
          <a:stretch/>
        </p:blipFill>
        <p:spPr>
          <a:xfrm>
            <a:off x="8332096" y="2360806"/>
            <a:ext cx="1066500" cy="216900"/>
          </a:xfrm>
          <a:prstGeom prst="rect">
            <a:avLst/>
          </a:prstGeom>
          <a:noFill/>
          <a:ln>
            <a:noFill/>
          </a:ln>
        </p:spPr>
      </p:pic>
      <p:pic>
        <p:nvPicPr>
          <p:cNvPr id="858" name="Shape 858"/>
          <p:cNvPicPr preferRelativeResize="0"/>
          <p:nvPr/>
        </p:nvPicPr>
        <p:blipFill rotWithShape="1">
          <a:blip r:embed="rId23">
            <a:alphaModFix/>
          </a:blip>
          <a:srcRect r="35922" b="22366"/>
          <a:stretch/>
        </p:blipFill>
        <p:spPr>
          <a:xfrm>
            <a:off x="7777771" y="2911682"/>
            <a:ext cx="1065600" cy="184500"/>
          </a:xfrm>
          <a:prstGeom prst="rect">
            <a:avLst/>
          </a:prstGeom>
          <a:noFill/>
          <a:ln>
            <a:noFill/>
          </a:ln>
        </p:spPr>
      </p:pic>
      <p:pic>
        <p:nvPicPr>
          <p:cNvPr id="859" name="Shape 859"/>
          <p:cNvPicPr preferRelativeResize="0"/>
          <p:nvPr/>
        </p:nvPicPr>
        <p:blipFill rotWithShape="1">
          <a:blip r:embed="rId24">
            <a:alphaModFix/>
          </a:blip>
          <a:srcRect/>
          <a:stretch/>
        </p:blipFill>
        <p:spPr>
          <a:xfrm>
            <a:off x="1785250" y="5420475"/>
            <a:ext cx="914100" cy="174600"/>
          </a:xfrm>
          <a:prstGeom prst="rect">
            <a:avLst/>
          </a:prstGeom>
          <a:noFill/>
          <a:ln>
            <a:noFill/>
          </a:ln>
        </p:spPr>
      </p:pic>
      <p:pic>
        <p:nvPicPr>
          <p:cNvPr id="860" name="Shape 860"/>
          <p:cNvPicPr preferRelativeResize="0"/>
          <p:nvPr/>
        </p:nvPicPr>
        <p:blipFill rotWithShape="1">
          <a:blip r:embed="rId25">
            <a:alphaModFix/>
          </a:blip>
          <a:srcRect/>
          <a:stretch/>
        </p:blipFill>
        <p:spPr>
          <a:xfrm>
            <a:off x="851237" y="2694498"/>
            <a:ext cx="712500" cy="257100"/>
          </a:xfrm>
          <a:prstGeom prst="rect">
            <a:avLst/>
          </a:prstGeom>
          <a:noFill/>
          <a:ln>
            <a:noFill/>
          </a:ln>
        </p:spPr>
      </p:pic>
      <p:pic>
        <p:nvPicPr>
          <p:cNvPr id="861" name="Shape 861"/>
          <p:cNvPicPr preferRelativeResize="0"/>
          <p:nvPr/>
        </p:nvPicPr>
        <p:blipFill rotWithShape="1">
          <a:blip r:embed="rId26">
            <a:alphaModFix/>
          </a:blip>
          <a:srcRect/>
          <a:stretch/>
        </p:blipFill>
        <p:spPr>
          <a:xfrm>
            <a:off x="837354" y="3136554"/>
            <a:ext cx="1178700" cy="255300"/>
          </a:xfrm>
          <a:prstGeom prst="rect">
            <a:avLst/>
          </a:prstGeom>
          <a:noFill/>
          <a:ln>
            <a:noFill/>
          </a:ln>
        </p:spPr>
      </p:pic>
      <p:pic>
        <p:nvPicPr>
          <p:cNvPr id="862" name="Shape 862"/>
          <p:cNvPicPr preferRelativeResize="0"/>
          <p:nvPr/>
        </p:nvPicPr>
        <p:blipFill rotWithShape="1">
          <a:blip r:embed="rId27">
            <a:alphaModFix/>
          </a:blip>
          <a:srcRect/>
          <a:stretch/>
        </p:blipFill>
        <p:spPr>
          <a:xfrm>
            <a:off x="3176348" y="2344585"/>
            <a:ext cx="1552799" cy="371400"/>
          </a:xfrm>
          <a:prstGeom prst="rect">
            <a:avLst/>
          </a:prstGeom>
          <a:noFill/>
          <a:ln>
            <a:noFill/>
          </a:ln>
        </p:spPr>
      </p:pic>
      <p:pic>
        <p:nvPicPr>
          <p:cNvPr id="863" name="Shape 863"/>
          <p:cNvPicPr preferRelativeResize="0"/>
          <p:nvPr/>
        </p:nvPicPr>
        <p:blipFill rotWithShape="1">
          <a:blip r:embed="rId28">
            <a:alphaModFix/>
          </a:blip>
          <a:srcRect t="30109" r="33222"/>
          <a:stretch/>
        </p:blipFill>
        <p:spPr>
          <a:xfrm>
            <a:off x="3272526" y="4804161"/>
            <a:ext cx="1360499" cy="267600"/>
          </a:xfrm>
          <a:prstGeom prst="rect">
            <a:avLst/>
          </a:prstGeom>
          <a:noFill/>
          <a:ln>
            <a:noFill/>
          </a:ln>
        </p:spPr>
      </p:pic>
      <p:pic>
        <p:nvPicPr>
          <p:cNvPr id="864" name="Shape 864"/>
          <p:cNvPicPr preferRelativeResize="0"/>
          <p:nvPr/>
        </p:nvPicPr>
        <p:blipFill rotWithShape="1">
          <a:blip r:embed="rId29">
            <a:alphaModFix/>
          </a:blip>
          <a:srcRect/>
          <a:stretch/>
        </p:blipFill>
        <p:spPr>
          <a:xfrm>
            <a:off x="3201360" y="4079683"/>
            <a:ext cx="1415700" cy="258300"/>
          </a:xfrm>
          <a:prstGeom prst="rect">
            <a:avLst/>
          </a:prstGeom>
          <a:noFill/>
          <a:ln>
            <a:noFill/>
          </a:ln>
        </p:spPr>
      </p:pic>
      <p:pic>
        <p:nvPicPr>
          <p:cNvPr id="865" name="Shape 865"/>
          <p:cNvPicPr preferRelativeResize="0"/>
          <p:nvPr/>
        </p:nvPicPr>
        <p:blipFill rotWithShape="1">
          <a:blip r:embed="rId30">
            <a:alphaModFix/>
          </a:blip>
          <a:srcRect t="29894" b="28689"/>
          <a:stretch/>
        </p:blipFill>
        <p:spPr>
          <a:xfrm>
            <a:off x="7473902" y="2412994"/>
            <a:ext cx="795900" cy="329700"/>
          </a:xfrm>
          <a:prstGeom prst="rect">
            <a:avLst/>
          </a:prstGeom>
          <a:noFill/>
          <a:ln>
            <a:noFill/>
          </a:ln>
        </p:spPr>
      </p:pic>
      <p:pic>
        <p:nvPicPr>
          <p:cNvPr id="866" name="Shape 866"/>
          <p:cNvPicPr preferRelativeResize="0"/>
          <p:nvPr/>
        </p:nvPicPr>
        <p:blipFill rotWithShape="1">
          <a:blip r:embed="rId31">
            <a:alphaModFix/>
          </a:blip>
          <a:srcRect/>
          <a:stretch/>
        </p:blipFill>
        <p:spPr>
          <a:xfrm>
            <a:off x="8953232" y="1589435"/>
            <a:ext cx="384000" cy="384000"/>
          </a:xfrm>
          <a:prstGeom prst="rect">
            <a:avLst/>
          </a:prstGeom>
          <a:noFill/>
          <a:ln>
            <a:noFill/>
          </a:ln>
        </p:spPr>
      </p:pic>
      <p:pic>
        <p:nvPicPr>
          <p:cNvPr id="867" name="Shape 867"/>
          <p:cNvPicPr preferRelativeResize="0"/>
          <p:nvPr/>
        </p:nvPicPr>
        <p:blipFill rotWithShape="1">
          <a:blip r:embed="rId32">
            <a:alphaModFix/>
          </a:blip>
          <a:srcRect/>
          <a:stretch/>
        </p:blipFill>
        <p:spPr>
          <a:xfrm>
            <a:off x="3317662" y="5504695"/>
            <a:ext cx="1360500" cy="357300"/>
          </a:xfrm>
          <a:prstGeom prst="rect">
            <a:avLst/>
          </a:prstGeom>
          <a:noFill/>
          <a:ln>
            <a:noFill/>
          </a:ln>
        </p:spPr>
      </p:pic>
      <p:pic>
        <p:nvPicPr>
          <p:cNvPr id="868" name="Shape 868"/>
          <p:cNvPicPr preferRelativeResize="0"/>
          <p:nvPr/>
        </p:nvPicPr>
        <p:blipFill rotWithShape="1">
          <a:blip r:embed="rId33">
            <a:alphaModFix/>
          </a:blip>
          <a:srcRect r="14733"/>
          <a:stretch/>
        </p:blipFill>
        <p:spPr>
          <a:xfrm>
            <a:off x="814541" y="5372770"/>
            <a:ext cx="1037100" cy="258300"/>
          </a:xfrm>
          <a:prstGeom prst="rect">
            <a:avLst/>
          </a:prstGeom>
          <a:noFill/>
          <a:ln>
            <a:noFill/>
          </a:ln>
        </p:spPr>
      </p:pic>
      <p:pic>
        <p:nvPicPr>
          <p:cNvPr id="869" name="Shape 869"/>
          <p:cNvPicPr preferRelativeResize="0"/>
          <p:nvPr/>
        </p:nvPicPr>
        <p:blipFill rotWithShape="1">
          <a:blip r:embed="rId34">
            <a:alphaModFix/>
          </a:blip>
          <a:srcRect/>
          <a:stretch/>
        </p:blipFill>
        <p:spPr>
          <a:xfrm>
            <a:off x="6260651" y="5501699"/>
            <a:ext cx="956999" cy="374700"/>
          </a:xfrm>
          <a:prstGeom prst="rect">
            <a:avLst/>
          </a:prstGeom>
          <a:noFill/>
          <a:ln>
            <a:noFill/>
          </a:ln>
        </p:spPr>
      </p:pic>
      <p:pic>
        <p:nvPicPr>
          <p:cNvPr id="870" name="Shape 870"/>
          <p:cNvPicPr preferRelativeResize="0"/>
          <p:nvPr/>
        </p:nvPicPr>
        <p:blipFill rotWithShape="1">
          <a:blip r:embed="rId35">
            <a:alphaModFix/>
          </a:blip>
          <a:srcRect/>
          <a:stretch/>
        </p:blipFill>
        <p:spPr>
          <a:xfrm>
            <a:off x="5534789" y="4427627"/>
            <a:ext cx="1474500" cy="294900"/>
          </a:xfrm>
          <a:prstGeom prst="rect">
            <a:avLst/>
          </a:prstGeom>
          <a:noFill/>
          <a:ln>
            <a:noFill/>
          </a:ln>
        </p:spPr>
      </p:pic>
      <p:pic>
        <p:nvPicPr>
          <p:cNvPr id="871" name="Shape 871"/>
          <p:cNvPicPr preferRelativeResize="0"/>
          <p:nvPr/>
        </p:nvPicPr>
        <p:blipFill rotWithShape="1">
          <a:blip r:embed="rId36">
            <a:alphaModFix/>
          </a:blip>
          <a:srcRect/>
          <a:stretch/>
        </p:blipFill>
        <p:spPr>
          <a:xfrm>
            <a:off x="3084727" y="3742792"/>
            <a:ext cx="1699799" cy="165300"/>
          </a:xfrm>
          <a:prstGeom prst="rect">
            <a:avLst/>
          </a:prstGeom>
          <a:noFill/>
          <a:ln>
            <a:noFill/>
          </a:ln>
        </p:spPr>
      </p:pic>
      <p:pic>
        <p:nvPicPr>
          <p:cNvPr id="872" name="Shape 872"/>
          <p:cNvPicPr preferRelativeResize="0"/>
          <p:nvPr/>
        </p:nvPicPr>
        <p:blipFill rotWithShape="1">
          <a:blip r:embed="rId37">
            <a:alphaModFix/>
          </a:blip>
          <a:srcRect/>
          <a:stretch/>
        </p:blipFill>
        <p:spPr>
          <a:xfrm>
            <a:off x="5256410" y="2234634"/>
            <a:ext cx="1008600" cy="386700"/>
          </a:xfrm>
          <a:prstGeom prst="rect">
            <a:avLst/>
          </a:prstGeom>
          <a:noFill/>
          <a:ln>
            <a:noFill/>
          </a:ln>
        </p:spPr>
      </p:pic>
      <p:pic>
        <p:nvPicPr>
          <p:cNvPr id="873" name="Shape 873"/>
          <p:cNvPicPr preferRelativeResize="0"/>
          <p:nvPr/>
        </p:nvPicPr>
        <p:blipFill rotWithShape="1">
          <a:blip r:embed="rId38">
            <a:alphaModFix/>
          </a:blip>
          <a:srcRect/>
          <a:stretch/>
        </p:blipFill>
        <p:spPr>
          <a:xfrm>
            <a:off x="7473903" y="2099981"/>
            <a:ext cx="1002000" cy="172500"/>
          </a:xfrm>
          <a:prstGeom prst="rect">
            <a:avLst/>
          </a:prstGeom>
          <a:noFill/>
          <a:ln>
            <a:noFill/>
          </a:ln>
        </p:spPr>
      </p:pic>
      <p:pic>
        <p:nvPicPr>
          <p:cNvPr id="874" name="Shape 874"/>
          <p:cNvPicPr preferRelativeResize="0"/>
          <p:nvPr/>
        </p:nvPicPr>
        <p:blipFill rotWithShape="1">
          <a:blip r:embed="rId39">
            <a:alphaModFix/>
          </a:blip>
          <a:srcRect/>
          <a:stretch/>
        </p:blipFill>
        <p:spPr>
          <a:xfrm>
            <a:off x="5256839" y="1944178"/>
            <a:ext cx="921300" cy="212400"/>
          </a:xfrm>
          <a:prstGeom prst="rect">
            <a:avLst/>
          </a:prstGeom>
          <a:noFill/>
          <a:ln>
            <a:noFill/>
          </a:ln>
        </p:spPr>
      </p:pic>
      <p:pic>
        <p:nvPicPr>
          <p:cNvPr id="875" name="Shape 875"/>
          <p:cNvPicPr preferRelativeResize="0"/>
          <p:nvPr/>
        </p:nvPicPr>
        <p:blipFill rotWithShape="1">
          <a:blip r:embed="rId40">
            <a:alphaModFix/>
          </a:blip>
          <a:srcRect/>
          <a:stretch/>
        </p:blipFill>
        <p:spPr>
          <a:xfrm>
            <a:off x="6314548" y="2421118"/>
            <a:ext cx="810599" cy="327900"/>
          </a:xfrm>
          <a:prstGeom prst="rect">
            <a:avLst/>
          </a:prstGeom>
          <a:noFill/>
          <a:ln>
            <a:noFill/>
          </a:ln>
        </p:spPr>
      </p:pic>
      <p:pic>
        <p:nvPicPr>
          <p:cNvPr id="876" name="Shape 876"/>
          <p:cNvPicPr preferRelativeResize="0"/>
          <p:nvPr/>
        </p:nvPicPr>
        <p:blipFill rotWithShape="1">
          <a:blip r:embed="rId41">
            <a:alphaModFix/>
          </a:blip>
          <a:srcRect/>
          <a:stretch/>
        </p:blipFill>
        <p:spPr>
          <a:xfrm>
            <a:off x="7915009" y="4550574"/>
            <a:ext cx="1121700" cy="219000"/>
          </a:xfrm>
          <a:prstGeom prst="rect">
            <a:avLst/>
          </a:prstGeom>
          <a:noFill/>
          <a:ln>
            <a:noFill/>
          </a:ln>
        </p:spPr>
      </p:pic>
      <p:sp>
        <p:nvSpPr>
          <p:cNvPr id="877" name="Shape 877"/>
          <p:cNvSpPr/>
          <p:nvPr/>
        </p:nvSpPr>
        <p:spPr>
          <a:xfrm>
            <a:off x="6024196" y="1426926"/>
            <a:ext cx="1185000" cy="3849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pic>
        <p:nvPicPr>
          <p:cNvPr id="878" name="Shape 878"/>
          <p:cNvPicPr preferRelativeResize="0"/>
          <p:nvPr/>
        </p:nvPicPr>
        <p:blipFill rotWithShape="1">
          <a:blip r:embed="rId42">
            <a:alphaModFix/>
          </a:blip>
          <a:srcRect/>
          <a:stretch/>
        </p:blipFill>
        <p:spPr>
          <a:xfrm>
            <a:off x="9656967" y="1913819"/>
            <a:ext cx="1103100" cy="173100"/>
          </a:xfrm>
          <a:prstGeom prst="rect">
            <a:avLst/>
          </a:prstGeom>
          <a:noFill/>
          <a:ln>
            <a:noFill/>
          </a:ln>
        </p:spPr>
      </p:pic>
      <p:pic>
        <p:nvPicPr>
          <p:cNvPr id="879" name="Shape 879"/>
          <p:cNvPicPr preferRelativeResize="0"/>
          <p:nvPr/>
        </p:nvPicPr>
        <p:blipFill rotWithShape="1">
          <a:blip r:embed="rId43">
            <a:alphaModFix/>
          </a:blip>
          <a:srcRect/>
          <a:stretch/>
        </p:blipFill>
        <p:spPr>
          <a:xfrm>
            <a:off x="7777775" y="3133440"/>
            <a:ext cx="1175400" cy="255600"/>
          </a:xfrm>
          <a:prstGeom prst="rect">
            <a:avLst/>
          </a:prstGeom>
          <a:noFill/>
          <a:ln>
            <a:noFill/>
          </a:ln>
        </p:spPr>
      </p:pic>
      <p:pic>
        <p:nvPicPr>
          <p:cNvPr id="880" name="Shape 880"/>
          <p:cNvPicPr preferRelativeResize="0"/>
          <p:nvPr/>
        </p:nvPicPr>
        <p:blipFill rotWithShape="1">
          <a:blip r:embed="rId44">
            <a:alphaModFix/>
          </a:blip>
          <a:srcRect l="10271" t="-1341" r="14091" b="-2662"/>
          <a:stretch/>
        </p:blipFill>
        <p:spPr>
          <a:xfrm>
            <a:off x="5282925" y="1600252"/>
            <a:ext cx="914400" cy="335400"/>
          </a:xfrm>
          <a:prstGeom prst="rect">
            <a:avLst/>
          </a:prstGeom>
          <a:noFill/>
          <a:ln>
            <a:noFill/>
          </a:ln>
        </p:spPr>
      </p:pic>
      <p:pic>
        <p:nvPicPr>
          <p:cNvPr id="881" name="Shape 881"/>
          <p:cNvPicPr preferRelativeResize="0"/>
          <p:nvPr/>
        </p:nvPicPr>
        <p:blipFill rotWithShape="1">
          <a:blip r:embed="rId45">
            <a:alphaModFix/>
          </a:blip>
          <a:srcRect/>
          <a:stretch/>
        </p:blipFill>
        <p:spPr>
          <a:xfrm>
            <a:off x="10411131" y="1480756"/>
            <a:ext cx="1138800" cy="276000"/>
          </a:xfrm>
          <a:prstGeom prst="rect">
            <a:avLst/>
          </a:prstGeom>
          <a:noFill/>
          <a:ln>
            <a:noFill/>
          </a:ln>
        </p:spPr>
      </p:pic>
      <p:pic>
        <p:nvPicPr>
          <p:cNvPr id="882" name="Shape 882"/>
          <p:cNvPicPr preferRelativeResize="0"/>
          <p:nvPr/>
        </p:nvPicPr>
        <p:blipFill rotWithShape="1">
          <a:blip r:embed="rId46">
            <a:alphaModFix/>
          </a:blip>
          <a:srcRect/>
          <a:stretch/>
        </p:blipFill>
        <p:spPr>
          <a:xfrm>
            <a:off x="831283" y="3959831"/>
            <a:ext cx="945300" cy="233400"/>
          </a:xfrm>
          <a:prstGeom prst="rect">
            <a:avLst/>
          </a:prstGeom>
          <a:noFill/>
          <a:ln>
            <a:noFill/>
          </a:ln>
        </p:spPr>
      </p:pic>
      <p:pic>
        <p:nvPicPr>
          <p:cNvPr id="883" name="Shape 883"/>
          <p:cNvPicPr preferRelativeResize="0"/>
          <p:nvPr/>
        </p:nvPicPr>
        <p:blipFill rotWithShape="1">
          <a:blip r:embed="rId47">
            <a:alphaModFix/>
          </a:blip>
          <a:srcRect/>
          <a:stretch/>
        </p:blipFill>
        <p:spPr>
          <a:xfrm>
            <a:off x="1835587" y="3922430"/>
            <a:ext cx="832800" cy="351600"/>
          </a:xfrm>
          <a:prstGeom prst="rect">
            <a:avLst/>
          </a:prstGeom>
          <a:noFill/>
          <a:ln>
            <a:noFill/>
          </a:ln>
        </p:spPr>
      </p:pic>
      <p:pic>
        <p:nvPicPr>
          <p:cNvPr id="884" name="Shape 884"/>
          <p:cNvPicPr preferRelativeResize="0"/>
          <p:nvPr/>
        </p:nvPicPr>
        <p:blipFill rotWithShape="1">
          <a:blip r:embed="rId48">
            <a:alphaModFix/>
          </a:blip>
          <a:srcRect r="79983"/>
          <a:stretch/>
        </p:blipFill>
        <p:spPr>
          <a:xfrm>
            <a:off x="1209041" y="5641828"/>
            <a:ext cx="282600" cy="396300"/>
          </a:xfrm>
          <a:prstGeom prst="rect">
            <a:avLst/>
          </a:prstGeom>
          <a:noFill/>
          <a:ln>
            <a:noFill/>
          </a:ln>
        </p:spPr>
      </p:pic>
      <p:pic>
        <p:nvPicPr>
          <p:cNvPr id="885" name="Shape 885"/>
          <p:cNvPicPr preferRelativeResize="0"/>
          <p:nvPr/>
        </p:nvPicPr>
        <p:blipFill rotWithShape="1">
          <a:blip r:embed="rId48">
            <a:alphaModFix/>
          </a:blip>
          <a:srcRect l="18633" b="38548"/>
          <a:stretch/>
        </p:blipFill>
        <p:spPr>
          <a:xfrm>
            <a:off x="1477512" y="5709194"/>
            <a:ext cx="1148999" cy="243600"/>
          </a:xfrm>
          <a:prstGeom prst="rect">
            <a:avLst/>
          </a:prstGeom>
          <a:noFill/>
          <a:ln>
            <a:noFill/>
          </a:ln>
        </p:spPr>
      </p:pic>
      <p:pic>
        <p:nvPicPr>
          <p:cNvPr id="886" name="Shape 886"/>
          <p:cNvPicPr preferRelativeResize="0"/>
          <p:nvPr/>
        </p:nvPicPr>
        <p:blipFill rotWithShape="1">
          <a:blip r:embed="rId49">
            <a:alphaModFix/>
          </a:blip>
          <a:srcRect/>
          <a:stretch/>
        </p:blipFill>
        <p:spPr>
          <a:xfrm>
            <a:off x="3055001" y="2795860"/>
            <a:ext cx="848099" cy="394500"/>
          </a:xfrm>
          <a:prstGeom prst="rect">
            <a:avLst/>
          </a:prstGeom>
          <a:noFill/>
          <a:ln>
            <a:noFill/>
          </a:ln>
        </p:spPr>
      </p:pic>
      <p:pic>
        <p:nvPicPr>
          <p:cNvPr id="887" name="Shape 887"/>
          <p:cNvPicPr preferRelativeResize="0"/>
          <p:nvPr/>
        </p:nvPicPr>
        <p:blipFill rotWithShape="1">
          <a:blip r:embed="rId50">
            <a:alphaModFix/>
          </a:blip>
          <a:srcRect/>
          <a:stretch/>
        </p:blipFill>
        <p:spPr>
          <a:xfrm>
            <a:off x="843362" y="4653085"/>
            <a:ext cx="821099" cy="402900"/>
          </a:xfrm>
          <a:prstGeom prst="rect">
            <a:avLst/>
          </a:prstGeom>
          <a:noFill/>
          <a:ln>
            <a:noFill/>
          </a:ln>
        </p:spPr>
      </p:pic>
      <p:pic>
        <p:nvPicPr>
          <p:cNvPr id="888" name="Shape 888"/>
          <p:cNvPicPr preferRelativeResize="0"/>
          <p:nvPr/>
        </p:nvPicPr>
        <p:blipFill rotWithShape="1">
          <a:blip r:embed="rId51">
            <a:alphaModFix/>
          </a:blip>
          <a:srcRect/>
          <a:stretch/>
        </p:blipFill>
        <p:spPr>
          <a:xfrm>
            <a:off x="1757158" y="4750041"/>
            <a:ext cx="948600" cy="227100"/>
          </a:xfrm>
          <a:prstGeom prst="rect">
            <a:avLst/>
          </a:prstGeom>
          <a:noFill/>
          <a:ln>
            <a:noFill/>
          </a:ln>
        </p:spPr>
      </p:pic>
      <p:pic>
        <p:nvPicPr>
          <p:cNvPr id="889" name="Shape 889"/>
          <p:cNvPicPr preferRelativeResize="0"/>
          <p:nvPr/>
        </p:nvPicPr>
        <p:blipFill rotWithShape="1">
          <a:blip r:embed="rId52">
            <a:alphaModFix/>
          </a:blip>
          <a:srcRect/>
          <a:stretch/>
        </p:blipFill>
        <p:spPr>
          <a:xfrm>
            <a:off x="10773646" y="2113675"/>
            <a:ext cx="768300" cy="327900"/>
          </a:xfrm>
          <a:prstGeom prst="rect">
            <a:avLst/>
          </a:prstGeom>
          <a:noFill/>
          <a:ln>
            <a:noFill/>
          </a:ln>
        </p:spPr>
      </p:pic>
      <p:pic>
        <p:nvPicPr>
          <p:cNvPr id="890" name="Shape 890"/>
          <p:cNvPicPr preferRelativeResize="0"/>
          <p:nvPr/>
        </p:nvPicPr>
        <p:blipFill rotWithShape="1">
          <a:blip r:embed="rId53">
            <a:alphaModFix/>
          </a:blip>
          <a:srcRect/>
          <a:stretch/>
        </p:blipFill>
        <p:spPr>
          <a:xfrm>
            <a:off x="9624432" y="2276231"/>
            <a:ext cx="1103700" cy="252300"/>
          </a:xfrm>
          <a:prstGeom prst="rect">
            <a:avLst/>
          </a:prstGeom>
          <a:noFill/>
          <a:ln>
            <a:noFill/>
          </a:ln>
        </p:spPr>
      </p:pic>
      <p:pic>
        <p:nvPicPr>
          <p:cNvPr id="891" name="Shape 891"/>
          <p:cNvPicPr preferRelativeResize="0"/>
          <p:nvPr/>
        </p:nvPicPr>
        <p:blipFill rotWithShape="1">
          <a:blip r:embed="rId54">
            <a:alphaModFix/>
          </a:blip>
          <a:srcRect/>
          <a:stretch/>
        </p:blipFill>
        <p:spPr>
          <a:xfrm>
            <a:off x="9722438" y="3139202"/>
            <a:ext cx="1185600" cy="189000"/>
          </a:xfrm>
          <a:prstGeom prst="rect">
            <a:avLst/>
          </a:prstGeom>
          <a:noFill/>
          <a:ln>
            <a:noFill/>
          </a:ln>
        </p:spPr>
      </p:pic>
      <p:pic>
        <p:nvPicPr>
          <p:cNvPr id="892" name="Shape 892"/>
          <p:cNvPicPr preferRelativeResize="0"/>
          <p:nvPr/>
        </p:nvPicPr>
        <p:blipFill rotWithShape="1">
          <a:blip r:embed="rId55">
            <a:alphaModFix/>
          </a:blip>
          <a:srcRect/>
          <a:stretch/>
        </p:blipFill>
        <p:spPr>
          <a:xfrm>
            <a:off x="11036825" y="2531218"/>
            <a:ext cx="364200" cy="378000"/>
          </a:xfrm>
          <a:prstGeom prst="rect">
            <a:avLst/>
          </a:prstGeom>
          <a:noFill/>
          <a:ln>
            <a:noFill/>
          </a:ln>
        </p:spPr>
      </p:pic>
      <p:pic>
        <p:nvPicPr>
          <p:cNvPr id="893" name="Shape 893"/>
          <p:cNvPicPr preferRelativeResize="0"/>
          <p:nvPr/>
        </p:nvPicPr>
        <p:blipFill rotWithShape="1">
          <a:blip r:embed="rId56">
            <a:alphaModFix/>
          </a:blip>
          <a:srcRect t="11295" b="18808"/>
          <a:stretch/>
        </p:blipFill>
        <p:spPr>
          <a:xfrm>
            <a:off x="10858474" y="1778560"/>
            <a:ext cx="638100" cy="261000"/>
          </a:xfrm>
          <a:prstGeom prst="rect">
            <a:avLst/>
          </a:prstGeom>
          <a:noFill/>
          <a:ln>
            <a:noFill/>
          </a:ln>
        </p:spPr>
      </p:pic>
      <p:pic>
        <p:nvPicPr>
          <p:cNvPr id="894" name="Shape 894"/>
          <p:cNvPicPr preferRelativeResize="0"/>
          <p:nvPr/>
        </p:nvPicPr>
        <p:blipFill rotWithShape="1">
          <a:blip r:embed="rId57">
            <a:alphaModFix/>
          </a:blip>
          <a:srcRect/>
          <a:stretch/>
        </p:blipFill>
        <p:spPr>
          <a:xfrm>
            <a:off x="11036825" y="4040577"/>
            <a:ext cx="478800" cy="478800"/>
          </a:xfrm>
          <a:prstGeom prst="rect">
            <a:avLst/>
          </a:prstGeom>
          <a:noFill/>
          <a:ln>
            <a:noFill/>
          </a:ln>
        </p:spPr>
      </p:pic>
      <p:pic>
        <p:nvPicPr>
          <p:cNvPr id="895" name="Shape 895"/>
          <p:cNvPicPr preferRelativeResize="0"/>
          <p:nvPr/>
        </p:nvPicPr>
        <p:blipFill rotWithShape="1">
          <a:blip r:embed="rId58">
            <a:alphaModFix/>
          </a:blip>
          <a:srcRect/>
          <a:stretch/>
        </p:blipFill>
        <p:spPr>
          <a:xfrm>
            <a:off x="9678463" y="4140295"/>
            <a:ext cx="1263900" cy="339900"/>
          </a:xfrm>
          <a:prstGeom prst="rect">
            <a:avLst/>
          </a:prstGeom>
          <a:noFill/>
          <a:ln>
            <a:noFill/>
          </a:ln>
        </p:spPr>
      </p:pic>
      <p:pic>
        <p:nvPicPr>
          <p:cNvPr id="896" name="Shape 896"/>
          <p:cNvPicPr preferRelativeResize="0"/>
          <p:nvPr/>
        </p:nvPicPr>
        <p:blipFill rotWithShape="1">
          <a:blip r:embed="rId59">
            <a:alphaModFix/>
          </a:blip>
          <a:srcRect t="9106" b="15009"/>
          <a:stretch/>
        </p:blipFill>
        <p:spPr>
          <a:xfrm>
            <a:off x="2055997" y="3162411"/>
            <a:ext cx="717000" cy="544200"/>
          </a:xfrm>
          <a:prstGeom prst="rect">
            <a:avLst/>
          </a:prstGeom>
          <a:noFill/>
          <a:ln>
            <a:noFill/>
          </a:ln>
        </p:spPr>
      </p:pic>
      <p:pic>
        <p:nvPicPr>
          <p:cNvPr id="897" name="Shape 897"/>
          <p:cNvPicPr preferRelativeResize="0"/>
          <p:nvPr/>
        </p:nvPicPr>
        <p:blipFill rotWithShape="1">
          <a:blip r:embed="rId60">
            <a:alphaModFix/>
          </a:blip>
          <a:srcRect/>
          <a:stretch/>
        </p:blipFill>
        <p:spPr>
          <a:xfrm>
            <a:off x="7649542" y="4095261"/>
            <a:ext cx="1449000" cy="318000"/>
          </a:xfrm>
          <a:prstGeom prst="rect">
            <a:avLst/>
          </a:prstGeom>
          <a:noFill/>
          <a:ln>
            <a:noFill/>
          </a:ln>
        </p:spPr>
      </p:pic>
      <p:pic>
        <p:nvPicPr>
          <p:cNvPr id="898" name="Shape 898"/>
          <p:cNvPicPr preferRelativeResize="0"/>
          <p:nvPr/>
        </p:nvPicPr>
        <p:blipFill rotWithShape="1">
          <a:blip r:embed="rId61">
            <a:alphaModFix/>
          </a:blip>
          <a:srcRect/>
          <a:stretch/>
        </p:blipFill>
        <p:spPr>
          <a:xfrm>
            <a:off x="4057064" y="2851593"/>
            <a:ext cx="848700" cy="368400"/>
          </a:xfrm>
          <a:prstGeom prst="rect">
            <a:avLst/>
          </a:prstGeom>
          <a:noFill/>
          <a:ln>
            <a:noFill/>
          </a:ln>
        </p:spPr>
      </p:pic>
      <p:pic>
        <p:nvPicPr>
          <p:cNvPr id="899" name="Shape 899"/>
          <p:cNvPicPr preferRelativeResize="0"/>
          <p:nvPr/>
        </p:nvPicPr>
        <p:blipFill rotWithShape="1">
          <a:blip r:embed="rId62">
            <a:alphaModFix/>
          </a:blip>
          <a:srcRect/>
          <a:stretch/>
        </p:blipFill>
        <p:spPr>
          <a:xfrm>
            <a:off x="9678463" y="2554259"/>
            <a:ext cx="1156500" cy="471900"/>
          </a:xfrm>
          <a:prstGeom prst="rect">
            <a:avLst/>
          </a:prstGeom>
          <a:noFill/>
          <a:ln>
            <a:noFill/>
          </a:ln>
        </p:spPr>
      </p:pic>
      <p:pic>
        <p:nvPicPr>
          <p:cNvPr id="900" name="Shape 900"/>
          <p:cNvPicPr preferRelativeResize="0"/>
          <p:nvPr/>
        </p:nvPicPr>
        <p:blipFill rotWithShape="1">
          <a:blip r:embed="rId63">
            <a:alphaModFix/>
          </a:blip>
          <a:srcRect/>
          <a:stretch/>
        </p:blipFill>
        <p:spPr>
          <a:xfrm>
            <a:off x="7801460" y="4884047"/>
            <a:ext cx="1370700" cy="346800"/>
          </a:xfrm>
          <a:prstGeom prst="rect">
            <a:avLst/>
          </a:prstGeom>
          <a:noFill/>
          <a:ln>
            <a:noFill/>
          </a:ln>
        </p:spPr>
      </p:pic>
      <p:pic>
        <p:nvPicPr>
          <p:cNvPr id="901" name="Shape 901"/>
          <p:cNvPicPr preferRelativeResize="0"/>
          <p:nvPr/>
        </p:nvPicPr>
        <p:blipFill rotWithShape="1">
          <a:blip r:embed="rId64">
            <a:alphaModFix/>
          </a:blip>
          <a:srcRect/>
          <a:stretch/>
        </p:blipFill>
        <p:spPr>
          <a:xfrm>
            <a:off x="7960117" y="5133204"/>
            <a:ext cx="1554900" cy="522900"/>
          </a:xfrm>
          <a:prstGeom prst="rect">
            <a:avLst/>
          </a:prstGeom>
          <a:noFill/>
          <a:ln>
            <a:noFill/>
          </a:ln>
        </p:spPr>
      </p:pic>
      <p:pic>
        <p:nvPicPr>
          <p:cNvPr id="902" name="Shape 902"/>
          <p:cNvPicPr preferRelativeResize="0"/>
          <p:nvPr/>
        </p:nvPicPr>
        <p:blipFill rotWithShape="1">
          <a:blip r:embed="rId65">
            <a:alphaModFix/>
          </a:blip>
          <a:srcRect/>
          <a:stretch/>
        </p:blipFill>
        <p:spPr>
          <a:xfrm>
            <a:off x="8119996" y="5601431"/>
            <a:ext cx="1257300" cy="419400"/>
          </a:xfrm>
          <a:prstGeom prst="rect">
            <a:avLst/>
          </a:prstGeom>
          <a:noFill/>
          <a:ln>
            <a:noFill/>
          </a:ln>
        </p:spPr>
      </p:pic>
      <p:pic>
        <p:nvPicPr>
          <p:cNvPr id="903" name="Shape 903"/>
          <p:cNvPicPr preferRelativeResize="0"/>
          <p:nvPr/>
        </p:nvPicPr>
        <p:blipFill rotWithShape="1">
          <a:blip r:embed="rId66">
            <a:alphaModFix/>
          </a:blip>
          <a:srcRect/>
          <a:stretch/>
        </p:blipFill>
        <p:spPr>
          <a:xfrm>
            <a:off x="10160114" y="5665340"/>
            <a:ext cx="909600" cy="323700"/>
          </a:xfrm>
          <a:prstGeom prst="rect">
            <a:avLst/>
          </a:prstGeom>
          <a:noFill/>
          <a:ln>
            <a:noFill/>
          </a:ln>
        </p:spPr>
      </p:pic>
      <p:pic>
        <p:nvPicPr>
          <p:cNvPr id="904" name="Shape 904"/>
          <p:cNvPicPr preferRelativeResize="0"/>
          <p:nvPr/>
        </p:nvPicPr>
        <p:blipFill rotWithShape="1">
          <a:blip r:embed="rId67">
            <a:alphaModFix/>
          </a:blip>
          <a:srcRect/>
          <a:stretch/>
        </p:blipFill>
        <p:spPr>
          <a:xfrm>
            <a:off x="9626870" y="4904838"/>
            <a:ext cx="1919700" cy="408900"/>
          </a:xfrm>
          <a:prstGeom prst="rect">
            <a:avLst/>
          </a:prstGeom>
          <a:noFill/>
          <a:ln>
            <a:noFill/>
          </a:ln>
        </p:spPr>
      </p:pic>
      <p:pic>
        <p:nvPicPr>
          <p:cNvPr id="905" name="Shape 905"/>
          <p:cNvPicPr preferRelativeResize="0"/>
          <p:nvPr/>
        </p:nvPicPr>
        <p:blipFill rotWithShape="1">
          <a:blip r:embed="rId68">
            <a:alphaModFix/>
          </a:blip>
          <a:srcRect/>
          <a:stretch/>
        </p:blipFill>
        <p:spPr>
          <a:xfrm>
            <a:off x="9706057" y="5360799"/>
            <a:ext cx="1847100" cy="311700"/>
          </a:xfrm>
          <a:prstGeom prst="rect">
            <a:avLst/>
          </a:prstGeom>
          <a:noFill/>
          <a:ln>
            <a:noFill/>
          </a:ln>
        </p:spPr>
      </p:pic>
      <p:pic>
        <p:nvPicPr>
          <p:cNvPr id="906" name="Shape 906"/>
          <p:cNvPicPr preferRelativeResize="0"/>
          <p:nvPr/>
        </p:nvPicPr>
        <p:blipFill rotWithShape="1">
          <a:blip r:embed="rId69">
            <a:alphaModFix/>
          </a:blip>
          <a:srcRect/>
          <a:stretch/>
        </p:blipFill>
        <p:spPr>
          <a:xfrm>
            <a:off x="10467585" y="4558224"/>
            <a:ext cx="1080300" cy="364500"/>
          </a:xfrm>
          <a:prstGeom prst="rect">
            <a:avLst/>
          </a:prstGeom>
          <a:noFill/>
          <a:ln>
            <a:noFill/>
          </a:ln>
        </p:spPr>
      </p:pic>
      <p:pic>
        <p:nvPicPr>
          <p:cNvPr id="907" name="Shape 907"/>
          <p:cNvPicPr preferRelativeResize="0"/>
          <p:nvPr/>
        </p:nvPicPr>
        <p:blipFill rotWithShape="1">
          <a:blip r:embed="rId70">
            <a:alphaModFix/>
          </a:blip>
          <a:srcRect/>
          <a:stretch/>
        </p:blipFill>
        <p:spPr>
          <a:xfrm>
            <a:off x="5435612" y="4747822"/>
            <a:ext cx="1505999" cy="321000"/>
          </a:xfrm>
          <a:prstGeom prst="rect">
            <a:avLst/>
          </a:prstGeom>
          <a:noFill/>
          <a:ln>
            <a:noFill/>
          </a:ln>
        </p:spPr>
      </p:pic>
      <p:sp>
        <p:nvSpPr>
          <p:cNvPr id="908" name="Shape 908"/>
          <p:cNvSpPr txBox="1">
            <a:spLocks noGrp="1"/>
          </p:cNvSpPr>
          <p:nvPr>
            <p:ph type="title"/>
          </p:nvPr>
        </p:nvSpPr>
        <p:spPr>
          <a:xfrm>
            <a:off x="571500" y="63500"/>
            <a:ext cx="11046000" cy="825500"/>
          </a:xfrm>
          <a:prstGeom prst="rect">
            <a:avLst/>
          </a:prstGeom>
          <a:noFill/>
          <a:ln>
            <a:noFill/>
          </a:ln>
        </p:spPr>
        <p:txBody>
          <a:bodyPr lIns="0" tIns="0" rIns="0" bIns="0" anchor="b" anchorCtr="0">
            <a:noAutofit/>
          </a:bodyPr>
          <a:lstStyle/>
          <a:p>
            <a:pPr marL="0" marR="0" lvl="0" indent="0" algn="l" rtl="0">
              <a:lnSpc>
                <a:spcPct val="95000"/>
              </a:lnSpc>
              <a:spcBef>
                <a:spcPts val="0"/>
              </a:spcBef>
              <a:spcAft>
                <a:spcPts val="0"/>
              </a:spcAft>
              <a:buClr>
                <a:schemeClr val="accent1"/>
              </a:buClr>
              <a:buSzPct val="25000"/>
              <a:buFont typeface="Arial"/>
              <a:buNone/>
            </a:pPr>
            <a:r>
              <a:rPr lang="en-US" sz="3200" b="0" i="0" u="none" strike="noStrike" cap="none" dirty="0">
                <a:solidFill>
                  <a:schemeClr val="accent1"/>
                </a:solidFill>
                <a:latin typeface="Arial"/>
                <a:ea typeface="Arial"/>
                <a:cs typeface="Arial"/>
                <a:sym typeface="Arial"/>
              </a:rPr>
              <a:t> Customers by Vertical</a:t>
            </a:r>
          </a:p>
        </p:txBody>
      </p:sp>
      <p:pic>
        <p:nvPicPr>
          <p:cNvPr id="909" name="Shape 909"/>
          <p:cNvPicPr preferRelativeResize="0"/>
          <p:nvPr/>
        </p:nvPicPr>
        <p:blipFill rotWithShape="1">
          <a:blip r:embed="rId71">
            <a:alphaModFix/>
          </a:blip>
          <a:srcRect/>
          <a:stretch/>
        </p:blipFill>
        <p:spPr>
          <a:xfrm>
            <a:off x="9649349" y="1446178"/>
            <a:ext cx="721800" cy="324900"/>
          </a:xfrm>
          <a:prstGeom prst="rect">
            <a:avLst/>
          </a:prstGeom>
          <a:noFill/>
          <a:ln>
            <a:noFill/>
          </a:ln>
        </p:spPr>
      </p:pic>
      <p:pic>
        <p:nvPicPr>
          <p:cNvPr id="910" name="Shape 910"/>
          <p:cNvPicPr preferRelativeResize="0"/>
          <p:nvPr/>
        </p:nvPicPr>
        <p:blipFill rotWithShape="1">
          <a:blip r:embed="rId72">
            <a:alphaModFix/>
          </a:blip>
          <a:srcRect t="32176" b="37723"/>
          <a:stretch/>
        </p:blipFill>
        <p:spPr>
          <a:xfrm>
            <a:off x="5315423" y="5153420"/>
            <a:ext cx="1122900" cy="243900"/>
          </a:xfrm>
          <a:prstGeom prst="rect">
            <a:avLst/>
          </a:prstGeom>
          <a:noFill/>
          <a:ln>
            <a:noFill/>
          </a:ln>
        </p:spPr>
      </p:pic>
      <p:pic>
        <p:nvPicPr>
          <p:cNvPr id="911" name="Shape 911"/>
          <p:cNvPicPr preferRelativeResize="0"/>
          <p:nvPr/>
        </p:nvPicPr>
        <p:blipFill rotWithShape="1">
          <a:blip r:embed="rId73">
            <a:alphaModFix/>
          </a:blip>
          <a:srcRect l="11603" t="19642" r="11603" b="29511"/>
          <a:stretch/>
        </p:blipFill>
        <p:spPr>
          <a:xfrm>
            <a:off x="6497046" y="5011179"/>
            <a:ext cx="751800" cy="497700"/>
          </a:xfrm>
          <a:prstGeom prst="rect">
            <a:avLst/>
          </a:prstGeom>
          <a:noFill/>
          <a:ln>
            <a:noFill/>
          </a:ln>
        </p:spPr>
      </p:pic>
      <p:pic>
        <p:nvPicPr>
          <p:cNvPr id="912" name="Shape 912"/>
          <p:cNvPicPr preferRelativeResize="0"/>
          <p:nvPr/>
        </p:nvPicPr>
        <p:blipFill rotWithShape="1">
          <a:blip r:embed="rId74">
            <a:alphaModFix/>
          </a:blip>
          <a:srcRect/>
          <a:stretch/>
        </p:blipFill>
        <p:spPr>
          <a:xfrm>
            <a:off x="7499895" y="5403561"/>
            <a:ext cx="519600" cy="521700"/>
          </a:xfrm>
          <a:prstGeom prst="rect">
            <a:avLst/>
          </a:prstGeom>
          <a:noFill/>
          <a:ln>
            <a:noFill/>
          </a:ln>
        </p:spPr>
      </p:pic>
      <p:pic>
        <p:nvPicPr>
          <p:cNvPr id="913" name="Shape 913"/>
          <p:cNvPicPr preferRelativeResize="0"/>
          <p:nvPr/>
        </p:nvPicPr>
        <p:blipFill rotWithShape="1">
          <a:blip r:embed="rId75">
            <a:alphaModFix/>
          </a:blip>
          <a:srcRect/>
          <a:stretch/>
        </p:blipFill>
        <p:spPr>
          <a:xfrm>
            <a:off x="9723938" y="4571261"/>
            <a:ext cx="607200" cy="383700"/>
          </a:xfrm>
          <a:prstGeom prst="rect">
            <a:avLst/>
          </a:prstGeom>
          <a:noFill/>
          <a:ln>
            <a:noFill/>
          </a:ln>
        </p:spPr>
      </p:pic>
      <p:pic>
        <p:nvPicPr>
          <p:cNvPr id="914" name="Shape 914"/>
          <p:cNvPicPr preferRelativeResize="0"/>
          <p:nvPr/>
        </p:nvPicPr>
        <p:blipFill rotWithShape="1">
          <a:blip r:embed="rId76">
            <a:alphaModFix/>
          </a:blip>
          <a:srcRect/>
          <a:stretch/>
        </p:blipFill>
        <p:spPr>
          <a:xfrm>
            <a:off x="11003807" y="2948903"/>
            <a:ext cx="522900" cy="393300"/>
          </a:xfrm>
          <a:prstGeom prst="rect">
            <a:avLst/>
          </a:prstGeom>
          <a:noFill/>
          <a:ln>
            <a:noFill/>
          </a:ln>
        </p:spPr>
      </p:pic>
      <p:pic>
        <p:nvPicPr>
          <p:cNvPr id="915" name="Shape 915"/>
          <p:cNvPicPr preferRelativeResize="0"/>
          <p:nvPr/>
        </p:nvPicPr>
        <p:blipFill rotWithShape="1">
          <a:blip r:embed="rId77">
            <a:alphaModFix/>
          </a:blip>
          <a:srcRect/>
          <a:stretch/>
        </p:blipFill>
        <p:spPr>
          <a:xfrm>
            <a:off x="6286500" y="1947335"/>
            <a:ext cx="949500" cy="393600"/>
          </a:xfrm>
          <a:prstGeom prst="rect">
            <a:avLst/>
          </a:prstGeom>
          <a:noFill/>
          <a:ln>
            <a:noFill/>
          </a:ln>
        </p:spPr>
      </p:pic>
      <p:pic>
        <p:nvPicPr>
          <p:cNvPr id="916" name="Shape 916"/>
          <p:cNvPicPr preferRelativeResize="0"/>
          <p:nvPr/>
        </p:nvPicPr>
        <p:blipFill rotWithShape="1">
          <a:blip r:embed="rId78">
            <a:alphaModFix/>
          </a:blip>
          <a:srcRect/>
          <a:stretch/>
        </p:blipFill>
        <p:spPr>
          <a:xfrm>
            <a:off x="647700" y="1290110"/>
            <a:ext cx="1393800" cy="731700"/>
          </a:xfrm>
          <a:prstGeom prst="rect">
            <a:avLst/>
          </a:prstGeom>
          <a:noFill/>
          <a:ln>
            <a:noFill/>
          </a:ln>
        </p:spPr>
      </p:pic>
      <p:pic>
        <p:nvPicPr>
          <p:cNvPr id="2" name="Picture 1"/>
          <p:cNvPicPr>
            <a:picLocks noChangeAspect="1"/>
          </p:cNvPicPr>
          <p:nvPr/>
        </p:nvPicPr>
        <p:blipFill>
          <a:blip r:embed="rId79"/>
          <a:stretch>
            <a:fillRect/>
          </a:stretch>
        </p:blipFill>
        <p:spPr>
          <a:xfrm>
            <a:off x="6098359" y="1482665"/>
            <a:ext cx="1073736" cy="354333"/>
          </a:xfrm>
          <a:prstGeom prst="rect">
            <a:avLst/>
          </a:prstGeom>
        </p:spPr>
      </p:pic>
    </p:spTree>
    <p:extLst>
      <p:ext uri="{BB962C8B-B14F-4D97-AF65-F5344CB8AC3E}">
        <p14:creationId xmlns:p14="http://schemas.microsoft.com/office/powerpoint/2010/main" val="196020088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8"/>
          </p:nvPr>
        </p:nvSpPr>
        <p:spPr/>
        <p:txBody>
          <a:bodyPr/>
          <a:lstStyle/>
          <a:p>
            <a:r>
              <a:rPr lang="en-US" sz="1400" dirty="0">
                <a:solidFill>
                  <a:srgbClr val="17242C"/>
                </a:solidFill>
              </a:rPr>
              <a:t>“It’s a lot simpler, easier, faster, more accurate. One in five quotes had a problem earlier… We don</a:t>
            </a:r>
            <a:r>
              <a:rPr lang="fr-FR" sz="1400" dirty="0">
                <a:solidFill>
                  <a:srgbClr val="17242C"/>
                </a:solidFill>
              </a:rPr>
              <a:t>’</a:t>
            </a:r>
            <a:r>
              <a:rPr lang="en-US" sz="1400" dirty="0">
                <a:solidFill>
                  <a:srgbClr val="17242C"/>
                </a:solidFill>
              </a:rPr>
              <a:t>t have errors now.</a:t>
            </a:r>
            <a:r>
              <a:rPr lang="en-US" sz="1400" dirty="0" smtClean="0">
                <a:solidFill>
                  <a:srgbClr val="17242C"/>
                </a:solidFill>
              </a:rPr>
              <a:t>”</a:t>
            </a:r>
          </a:p>
          <a:p>
            <a:endParaRPr lang="en-US" sz="1400" dirty="0">
              <a:solidFill>
                <a:srgbClr val="17242C"/>
              </a:solidFill>
            </a:endParaRPr>
          </a:p>
          <a:p>
            <a:endParaRPr lang="en-US" sz="1400" dirty="0"/>
          </a:p>
        </p:txBody>
      </p:sp>
      <p:sp>
        <p:nvSpPr>
          <p:cNvPr id="4" name="Text Placeholder 3"/>
          <p:cNvSpPr>
            <a:spLocks noGrp="1"/>
          </p:cNvSpPr>
          <p:nvPr>
            <p:ph type="body" sz="quarter" idx="19"/>
          </p:nvPr>
        </p:nvSpPr>
        <p:spPr/>
        <p:txBody>
          <a:bodyPr/>
          <a:lstStyle/>
          <a:p>
            <a:r>
              <a:rPr lang="en-US" sz="1400" dirty="0">
                <a:solidFill>
                  <a:srgbClr val="17242C"/>
                </a:solidFill>
              </a:rPr>
              <a:t>“With SteelBrick we were able to roll out three times faster at 50% the cost. We delivered a seamless quoting experience on time to our sales reps and dealer channel.”</a:t>
            </a:r>
          </a:p>
          <a:p>
            <a:pPr defTabSz="609448">
              <a:spcBef>
                <a:spcPts val="0"/>
              </a:spcBef>
              <a:spcAft>
                <a:spcPts val="0"/>
              </a:spcAft>
              <a:buNone/>
            </a:pPr>
            <a:endParaRPr lang="en-GB" sz="1400" b="1" dirty="0" smtClean="0">
              <a:solidFill>
                <a:srgbClr val="00A1E0"/>
              </a:solidFill>
            </a:endParaRPr>
          </a:p>
        </p:txBody>
      </p:sp>
      <p:pic>
        <p:nvPicPr>
          <p:cNvPr id="14" name="Picture Placeholder 13" descr="Lars Head Shot.jpg"/>
          <p:cNvPicPr>
            <a:picLocks noGrp="1" noChangeAspect="1"/>
          </p:cNvPicPr>
          <p:nvPr>
            <p:ph type="pic" sz="quarter" idx="24"/>
          </p:nvPr>
        </p:nvPicPr>
        <p:blipFill rotWithShape="1">
          <a:blip r:embed="rId3">
            <a:extLst>
              <a:ext uri="{28A0092B-C50C-407E-A947-70E740481C1C}">
                <a14:useLocalDpi xmlns:a14="http://schemas.microsoft.com/office/drawing/2010/main" val="0"/>
              </a:ext>
            </a:extLst>
          </a:blip>
          <a:srcRect l="2310" t="7728" r="22060" b="12023"/>
          <a:stretch/>
        </p:blipFill>
        <p:spPr>
          <a:xfrm>
            <a:off x="1760538" y="1962150"/>
            <a:ext cx="2514600" cy="1695450"/>
          </a:xfrm>
        </p:spPr>
      </p:pic>
      <p:pic>
        <p:nvPicPr>
          <p:cNvPr id="16" name="Picture Placeholder 15" descr="Ruchika_Chopra_NimbleStorage_Still_MS.png"/>
          <p:cNvPicPr>
            <a:picLocks noGrp="1" noChangeAspect="1"/>
          </p:cNvPicPr>
          <p:nvPr>
            <p:ph type="pic" sz="quarter" idx="25"/>
          </p:nvPr>
        </p:nvPicPr>
        <p:blipFill rotWithShape="1">
          <a:blip r:embed="rId4">
            <a:extLst>
              <a:ext uri="{28A0092B-C50C-407E-A947-70E740481C1C}">
                <a14:useLocalDpi xmlns:a14="http://schemas.microsoft.com/office/drawing/2010/main" val="0"/>
              </a:ext>
            </a:extLst>
          </a:blip>
          <a:srcRect l="31413" t="2965" r="17003" b="35204"/>
          <a:stretch/>
        </p:blipFill>
        <p:spPr/>
      </p:pic>
      <p:sp>
        <p:nvSpPr>
          <p:cNvPr id="10" name="Text Placeholder 9"/>
          <p:cNvSpPr>
            <a:spLocks noGrp="1"/>
          </p:cNvSpPr>
          <p:nvPr>
            <p:ph type="body" sz="quarter" idx="28"/>
          </p:nvPr>
        </p:nvSpPr>
        <p:spPr/>
        <p:txBody>
          <a:bodyPr/>
          <a:lstStyle/>
          <a:p>
            <a:r>
              <a:rPr lang="en-US" sz="1400" dirty="0">
                <a:solidFill>
                  <a:srgbClr val="17242C"/>
                </a:solidFill>
              </a:rPr>
              <a:t>“We went live in 2 weeks and achieved rapid adoption.  </a:t>
            </a:r>
            <a:br>
              <a:rPr lang="en-US" sz="1400" dirty="0">
                <a:solidFill>
                  <a:srgbClr val="17242C"/>
                </a:solidFill>
              </a:rPr>
            </a:br>
            <a:r>
              <a:rPr lang="en-US" sz="1400" dirty="0">
                <a:solidFill>
                  <a:srgbClr val="17242C"/>
                </a:solidFill>
              </a:rPr>
              <a:t>We increased order value and renewal rates by bundling value-added services and improved margins by controlling discounts.</a:t>
            </a:r>
            <a:r>
              <a:rPr lang="en-US" sz="1400" dirty="0" smtClean="0">
                <a:solidFill>
                  <a:srgbClr val="17242C"/>
                </a:solidFill>
              </a:rPr>
              <a:t>”</a:t>
            </a:r>
          </a:p>
        </p:txBody>
      </p:sp>
      <p:sp>
        <p:nvSpPr>
          <p:cNvPr id="11" name="Title 10"/>
          <p:cNvSpPr>
            <a:spLocks noGrp="1"/>
          </p:cNvSpPr>
          <p:nvPr>
            <p:ph type="title"/>
          </p:nvPr>
        </p:nvSpPr>
        <p:spPr/>
        <p:txBody>
          <a:bodyPr/>
          <a:lstStyle/>
          <a:p>
            <a:r>
              <a:rPr lang="en-US" dirty="0" smtClean="0"/>
              <a:t>What Our Customers Love</a:t>
            </a:r>
            <a:endParaRPr lang="en-US" dirty="0"/>
          </a:p>
        </p:txBody>
      </p:sp>
      <p:pic>
        <p:nvPicPr>
          <p:cNvPr id="15" name="Picture 14" descr="Cloudar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1129" y="5779906"/>
            <a:ext cx="1662454" cy="369434"/>
          </a:xfrm>
          <a:prstGeom prst="rect">
            <a:avLst/>
          </a:prstGeom>
        </p:spPr>
      </p:pic>
      <p:pic>
        <p:nvPicPr>
          <p:cNvPr id="19" name="Picture Placeholder 18" descr="Chris Osment copy 2.jpg"/>
          <p:cNvPicPr>
            <a:picLocks noGrp="1" noChangeAspect="1"/>
          </p:cNvPicPr>
          <p:nvPr>
            <p:ph type="pic" sz="quarter" idx="26"/>
          </p:nvPr>
        </p:nvPicPr>
        <p:blipFill rotWithShape="1">
          <a:blip r:embed="rId6">
            <a:extLst>
              <a:ext uri="{28A0092B-C50C-407E-A947-70E740481C1C}">
                <a14:useLocalDpi xmlns:a14="http://schemas.microsoft.com/office/drawing/2010/main" val="0"/>
              </a:ext>
            </a:extLst>
          </a:blip>
          <a:srcRect t="13863" b="18713"/>
          <a:stretch/>
        </p:blipFill>
        <p:spPr/>
      </p:pic>
      <p:pic>
        <p:nvPicPr>
          <p:cNvPr id="22" name="Picture 21" descr="nimblestorage-highre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8809" y="5836374"/>
            <a:ext cx="2242818" cy="310425"/>
          </a:xfrm>
          <a:prstGeom prst="rect">
            <a:avLst/>
          </a:prstGeom>
        </p:spPr>
      </p:pic>
      <p:sp>
        <p:nvSpPr>
          <p:cNvPr id="2" name="Rectangle 1"/>
          <p:cNvSpPr/>
          <p:nvPr/>
        </p:nvSpPr>
        <p:spPr>
          <a:xfrm>
            <a:off x="7924546" y="1327835"/>
            <a:ext cx="2529549" cy="523220"/>
          </a:xfrm>
          <a:prstGeom prst="rect">
            <a:avLst/>
          </a:prstGeom>
        </p:spPr>
        <p:txBody>
          <a:bodyPr wrap="square">
            <a:spAutoFit/>
          </a:bodyPr>
          <a:lstStyle/>
          <a:p>
            <a:pPr defTabSz="609448">
              <a:spcBef>
                <a:spcPts val="0"/>
              </a:spcBef>
              <a:spcAft>
                <a:spcPts val="0"/>
              </a:spcAft>
            </a:pPr>
            <a:r>
              <a:rPr lang="en-GB" sz="1400" b="1" dirty="0">
                <a:solidFill>
                  <a:schemeClr val="bg1"/>
                </a:solidFill>
              </a:rPr>
              <a:t>Chris </a:t>
            </a:r>
            <a:r>
              <a:rPr lang="en-GB" sz="1400" b="1" dirty="0" err="1">
                <a:solidFill>
                  <a:schemeClr val="bg1"/>
                </a:solidFill>
              </a:rPr>
              <a:t>Osment</a:t>
            </a:r>
            <a:r>
              <a:rPr lang="en-GB" sz="1400" b="1" dirty="0">
                <a:solidFill>
                  <a:schemeClr val="bg1"/>
                </a:solidFill>
              </a:rPr>
              <a:t> </a:t>
            </a:r>
          </a:p>
          <a:p>
            <a:pPr defTabSz="609448">
              <a:spcBef>
                <a:spcPts val="0"/>
              </a:spcBef>
              <a:spcAft>
                <a:spcPts val="0"/>
              </a:spcAft>
            </a:pPr>
            <a:r>
              <a:rPr lang="en-GB" sz="1400" dirty="0">
                <a:solidFill>
                  <a:schemeClr val="bg1"/>
                </a:solidFill>
              </a:rPr>
              <a:t>Director of </a:t>
            </a:r>
            <a:r>
              <a:rPr lang="en-GB" sz="1400" dirty="0" smtClean="0">
                <a:solidFill>
                  <a:schemeClr val="bg1"/>
                </a:solidFill>
              </a:rPr>
              <a:t>Applications</a:t>
            </a:r>
          </a:p>
        </p:txBody>
      </p:sp>
      <p:sp>
        <p:nvSpPr>
          <p:cNvPr id="13" name="Rectangle 12"/>
          <p:cNvSpPr/>
          <p:nvPr/>
        </p:nvSpPr>
        <p:spPr>
          <a:xfrm>
            <a:off x="4846234" y="1327835"/>
            <a:ext cx="2529549" cy="523220"/>
          </a:xfrm>
          <a:prstGeom prst="rect">
            <a:avLst/>
          </a:prstGeom>
        </p:spPr>
        <p:txBody>
          <a:bodyPr wrap="square">
            <a:spAutoFit/>
          </a:bodyPr>
          <a:lstStyle/>
          <a:p>
            <a:pPr defTabSz="609448">
              <a:spcBef>
                <a:spcPts val="0"/>
              </a:spcBef>
              <a:spcAft>
                <a:spcPts val="0"/>
              </a:spcAft>
            </a:pPr>
            <a:r>
              <a:rPr lang="en-GB" sz="1400" b="1" dirty="0" err="1" smtClean="0">
                <a:solidFill>
                  <a:schemeClr val="bg1"/>
                </a:solidFill>
              </a:rPr>
              <a:t>Ruchika</a:t>
            </a:r>
            <a:r>
              <a:rPr lang="en-GB" sz="1400" b="1" dirty="0" smtClean="0">
                <a:solidFill>
                  <a:schemeClr val="bg1"/>
                </a:solidFill>
              </a:rPr>
              <a:t> Chopra</a:t>
            </a:r>
            <a:endParaRPr lang="en-GB" sz="1400" b="1" dirty="0">
              <a:solidFill>
                <a:schemeClr val="bg1"/>
              </a:solidFill>
            </a:endParaRPr>
          </a:p>
          <a:p>
            <a:pPr defTabSz="609448">
              <a:spcBef>
                <a:spcPts val="0"/>
              </a:spcBef>
              <a:spcAft>
                <a:spcPts val="0"/>
              </a:spcAft>
            </a:pPr>
            <a:r>
              <a:rPr lang="en-GB" sz="1400" dirty="0" smtClean="0">
                <a:solidFill>
                  <a:schemeClr val="bg1"/>
                </a:solidFill>
              </a:rPr>
              <a:t>Manager Sales Operations</a:t>
            </a:r>
            <a:endParaRPr lang="en-GB" sz="1400" dirty="0">
              <a:solidFill>
                <a:schemeClr val="bg1"/>
              </a:solidFill>
            </a:endParaRPr>
          </a:p>
        </p:txBody>
      </p:sp>
      <p:sp>
        <p:nvSpPr>
          <p:cNvPr id="17" name="Rectangle 16"/>
          <p:cNvSpPr/>
          <p:nvPr/>
        </p:nvSpPr>
        <p:spPr>
          <a:xfrm>
            <a:off x="1737444" y="1327835"/>
            <a:ext cx="2529549" cy="523220"/>
          </a:xfrm>
          <a:prstGeom prst="rect">
            <a:avLst/>
          </a:prstGeom>
        </p:spPr>
        <p:txBody>
          <a:bodyPr wrap="square">
            <a:spAutoFit/>
          </a:bodyPr>
          <a:lstStyle/>
          <a:p>
            <a:pPr defTabSz="609448">
              <a:spcBef>
                <a:spcPts val="0"/>
              </a:spcBef>
              <a:spcAft>
                <a:spcPts val="0"/>
              </a:spcAft>
            </a:pPr>
            <a:r>
              <a:rPr lang="en-GB" sz="1400" b="1" dirty="0" smtClean="0">
                <a:solidFill>
                  <a:schemeClr val="bg1"/>
                </a:solidFill>
              </a:rPr>
              <a:t>Lars Nilsson</a:t>
            </a:r>
            <a:endParaRPr lang="en-GB" sz="1400" b="1" dirty="0">
              <a:solidFill>
                <a:schemeClr val="bg1"/>
              </a:solidFill>
            </a:endParaRPr>
          </a:p>
          <a:p>
            <a:pPr defTabSz="609448">
              <a:spcBef>
                <a:spcPts val="0"/>
              </a:spcBef>
              <a:spcAft>
                <a:spcPts val="0"/>
              </a:spcAft>
            </a:pPr>
            <a:r>
              <a:rPr lang="en-GB" sz="1400" dirty="0" smtClean="0">
                <a:solidFill>
                  <a:schemeClr val="bg1"/>
                </a:solidFill>
              </a:rPr>
              <a:t>VP, Global Inside Sales </a:t>
            </a:r>
            <a:endParaRPr lang="en-GB" sz="1400" dirty="0">
              <a:solidFill>
                <a:schemeClr val="bg1"/>
              </a:solidFill>
            </a:endParaRPr>
          </a:p>
        </p:txBody>
      </p:sp>
      <p:pic>
        <p:nvPicPr>
          <p:cNvPr id="18" name="Picture 17" descr="imgres.jp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940711" y="5751591"/>
            <a:ext cx="2019774" cy="417039"/>
          </a:xfrm>
          <a:prstGeom prst="rect">
            <a:avLst/>
          </a:prstGeom>
        </p:spPr>
      </p:pic>
    </p:spTree>
    <p:extLst>
      <p:ext uri="{BB962C8B-B14F-4D97-AF65-F5344CB8AC3E}">
        <p14:creationId xmlns:p14="http://schemas.microsoft.com/office/powerpoint/2010/main" val="1492688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p:cNvSpPr/>
          <p:nvPr/>
        </p:nvSpPr>
        <p:spPr>
          <a:xfrm>
            <a:off x="577046" y="2895600"/>
            <a:ext cx="3500696" cy="3128903"/>
          </a:xfrm>
          <a:custGeom>
            <a:avLst/>
            <a:gdLst/>
            <a:ahLst/>
            <a:cxnLst/>
            <a:rect l="l" t="t" r="r" b="b"/>
            <a:pathLst>
              <a:path w="3500696" h="3128903">
                <a:moveTo>
                  <a:pt x="3344720" y="1412562"/>
                </a:moveTo>
                <a:lnTo>
                  <a:pt x="3500696" y="1566876"/>
                </a:lnTo>
                <a:lnTo>
                  <a:pt x="3344720" y="1721190"/>
                </a:lnTo>
                <a:close/>
                <a:moveTo>
                  <a:pt x="46183" y="0"/>
                </a:moveTo>
                <a:lnTo>
                  <a:pt x="3298327" y="0"/>
                </a:lnTo>
                <a:cubicBezTo>
                  <a:pt x="3323833" y="0"/>
                  <a:pt x="3344510" y="20677"/>
                  <a:pt x="3344510" y="46183"/>
                </a:cubicBezTo>
                <a:lnTo>
                  <a:pt x="3344510" y="3082720"/>
                </a:lnTo>
                <a:cubicBezTo>
                  <a:pt x="3344510" y="3108226"/>
                  <a:pt x="3323833" y="3128903"/>
                  <a:pt x="3298327" y="3128903"/>
                </a:cubicBezTo>
                <a:lnTo>
                  <a:pt x="46183" y="3128903"/>
                </a:lnTo>
                <a:cubicBezTo>
                  <a:pt x="20677" y="3128903"/>
                  <a:pt x="0" y="3108226"/>
                  <a:pt x="0" y="3082720"/>
                </a:cubicBezTo>
                <a:lnTo>
                  <a:pt x="0" y="46183"/>
                </a:lnTo>
                <a:cubicBezTo>
                  <a:pt x="0" y="20677"/>
                  <a:pt x="20677" y="0"/>
                  <a:pt x="46183" y="0"/>
                </a:cubicBezTo>
                <a:close/>
              </a:path>
            </a:pathLst>
          </a:custGeom>
          <a:solidFill>
            <a:schemeClr val="accent1"/>
          </a:solidFill>
          <a:ln w="12700">
            <a:miter lim="400000"/>
          </a:ln>
        </p:spPr>
        <p:txBody>
          <a:bodyPr lIns="76200" tIns="76200" rIns="76200" bIns="76200" anchor="ctr"/>
          <a:lstStyle/>
          <a:p>
            <a:endParaRPr lang="en-US" sz="3600" dirty="0">
              <a:solidFill>
                <a:schemeClr val="tx1"/>
              </a:solidFill>
              <a:latin typeface="Salesforce Sans"/>
              <a:cs typeface="Salesforce Sans"/>
            </a:endParaRPr>
          </a:p>
        </p:txBody>
      </p:sp>
      <p:sp>
        <p:nvSpPr>
          <p:cNvPr id="7" name="Title 6"/>
          <p:cNvSpPr>
            <a:spLocks noGrp="1"/>
          </p:cNvSpPr>
          <p:nvPr>
            <p:ph type="title"/>
          </p:nvPr>
        </p:nvSpPr>
        <p:spPr/>
        <p:txBody>
          <a:bodyPr/>
          <a:lstStyle/>
          <a:p>
            <a:r>
              <a:rPr lang="en-US" dirty="0" smtClean="0"/>
              <a:t>Health and </a:t>
            </a:r>
            <a:r>
              <a:rPr lang="en-US" dirty="0" err="1" smtClean="0"/>
              <a:t>Lifescience</a:t>
            </a:r>
            <a:r>
              <a:rPr lang="en-US" dirty="0" smtClean="0"/>
              <a:t> Customers Love SteelBrick</a:t>
            </a:r>
            <a:endParaRPr lang="en-US" dirty="0"/>
          </a:p>
        </p:txBody>
      </p:sp>
      <p:sp>
        <p:nvSpPr>
          <p:cNvPr id="10" name="Content Placeholder 6"/>
          <p:cNvSpPr txBox="1">
            <a:spLocks/>
          </p:cNvSpPr>
          <p:nvPr/>
        </p:nvSpPr>
        <p:spPr>
          <a:xfrm>
            <a:off x="731482" y="3596640"/>
            <a:ext cx="3112385" cy="2492874"/>
          </a:xfrm>
          <a:prstGeom prst="rect">
            <a:avLst/>
          </a:prstGeom>
        </p:spPr>
        <p:txBody>
          <a:bodyPr/>
          <a:lstStyle>
            <a:lvl1pPr algn="l" rtl="0" eaLnBrk="1" fontAlgn="base" hangingPunct="1">
              <a:spcBef>
                <a:spcPts val="1200"/>
              </a:spcBef>
              <a:spcAft>
                <a:spcPts val="200"/>
              </a:spcAft>
              <a:buClr>
                <a:srgbClr val="7F7F7F"/>
              </a:buClr>
              <a:buSzPct val="100000"/>
              <a:buFont typeface="Arial" charset="0"/>
              <a:buChar char="​"/>
              <a:defRPr lang="en-US" sz="2000" kern="1200" dirty="0">
                <a:solidFill>
                  <a:srgbClr val="5C656A"/>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accent2"/>
              </a:buClr>
              <a:buSzPct val="100000"/>
              <a:buFont typeface="Arial" charset="0"/>
              <a:buChar char="•"/>
              <a:defRPr lang="en-US" kern="1200" dirty="0">
                <a:solidFill>
                  <a:schemeClr val="accent2"/>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accent2"/>
              </a:buClr>
              <a:buSzPct val="100000"/>
              <a:buFont typeface="Arial" charset="0"/>
              <a:buChar char="•"/>
              <a:defRPr lang="en-US" sz="1600" kern="1200" dirty="0">
                <a:solidFill>
                  <a:schemeClr val="accent2"/>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accent2"/>
              </a:buClr>
              <a:buSzPct val="100000"/>
              <a:buFont typeface="Arial" charset="0"/>
              <a:buChar char="•"/>
              <a:defRPr lang="en-US" sz="1400" kern="1200" dirty="0">
                <a:solidFill>
                  <a:schemeClr val="accent2"/>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kern="1200" dirty="0">
                <a:solidFill>
                  <a:srgbClr val="5C656A"/>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800" dirty="0" smtClean="0">
                <a:solidFill>
                  <a:schemeClr val="bg1"/>
                </a:solidFill>
              </a:rPr>
              <a:t>“SteelBrick is easy to use, </a:t>
            </a:r>
            <a:br>
              <a:rPr lang="en-US" sz="1800" dirty="0" smtClean="0">
                <a:solidFill>
                  <a:schemeClr val="bg1"/>
                </a:solidFill>
              </a:rPr>
            </a:br>
            <a:r>
              <a:rPr lang="en-US" sz="1800" dirty="0" smtClean="0">
                <a:solidFill>
                  <a:schemeClr val="bg1"/>
                </a:solidFill>
              </a:rPr>
              <a:t>quick to deploy, highly customizable, and fully integrated into Salesforce”</a:t>
            </a:r>
          </a:p>
          <a:p>
            <a:r>
              <a:rPr lang="en-US" sz="1800" b="1" dirty="0" smtClean="0">
                <a:solidFill>
                  <a:schemeClr val="bg1"/>
                </a:solidFill>
              </a:rPr>
              <a:t>Jason Baker</a:t>
            </a:r>
            <a:br>
              <a:rPr lang="en-US" sz="1800" b="1" dirty="0" smtClean="0">
                <a:solidFill>
                  <a:schemeClr val="bg1"/>
                </a:solidFill>
              </a:rPr>
            </a:br>
            <a:r>
              <a:rPr lang="en-US" sz="1800" dirty="0" smtClean="0">
                <a:solidFill>
                  <a:schemeClr val="bg1"/>
                </a:solidFill>
              </a:rPr>
              <a:t>VP Global Sales Operations</a:t>
            </a:r>
          </a:p>
          <a:p>
            <a:endParaRPr lang="en-US" sz="1800" dirty="0">
              <a:solidFill>
                <a:schemeClr val="bg1"/>
              </a:solidFill>
            </a:endParaRPr>
          </a:p>
        </p:txBody>
      </p:sp>
      <p:pic>
        <p:nvPicPr>
          <p:cNvPr id="11" name="Picture Placeholder 4" descr="Jason Baker.jpg"/>
          <p:cNvPicPr>
            <a:picLocks noChangeAspect="1"/>
          </p:cNvPicPr>
          <p:nvPr/>
        </p:nvPicPr>
        <p:blipFill rotWithShape="1">
          <a:blip r:embed="rId2">
            <a:extLst>
              <a:ext uri="{28A0092B-C50C-407E-A947-70E740481C1C}">
                <a14:useLocalDpi xmlns:a14="http://schemas.microsoft.com/office/drawing/2010/main" val="0"/>
              </a:ext>
            </a:extLst>
          </a:blip>
          <a:srcRect t="7195" r="7065" b="298"/>
          <a:stretch/>
        </p:blipFill>
        <p:spPr>
          <a:xfrm>
            <a:off x="847394" y="2001575"/>
            <a:ext cx="1367370" cy="1361374"/>
          </a:xfrm>
          <a:prstGeom prst="rect">
            <a:avLst/>
          </a:prstGeom>
          <a:ln>
            <a:noFill/>
          </a:ln>
          <a:effectLst>
            <a:outerShdw blurRad="38100" dist="12700" dir="2700000" algn="tl" rotWithShape="0">
              <a:srgbClr val="333333">
                <a:alpha val="20000"/>
              </a:srgbClr>
            </a:outerShdw>
          </a:effectLst>
        </p:spPr>
      </p:pic>
      <p:pic>
        <p:nvPicPr>
          <p:cNvPr id="18" name="Picture 17" descr="SCIEX.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5564" y="2184928"/>
            <a:ext cx="1706790" cy="563240"/>
          </a:xfrm>
          <a:prstGeom prst="rect">
            <a:avLst/>
          </a:prstGeom>
        </p:spPr>
      </p:pic>
      <p:grpSp>
        <p:nvGrpSpPr>
          <p:cNvPr id="33" name="Group 32"/>
          <p:cNvGrpSpPr/>
          <p:nvPr/>
        </p:nvGrpSpPr>
        <p:grpSpPr>
          <a:xfrm>
            <a:off x="4684362" y="1755071"/>
            <a:ext cx="47625" cy="4270021"/>
            <a:chOff x="4054475" y="1755071"/>
            <a:chExt cx="47625" cy="4270021"/>
          </a:xfrm>
        </p:grpSpPr>
        <p:sp>
          <p:nvSpPr>
            <p:cNvPr id="31" name="Rectangle 30"/>
            <p:cNvSpPr/>
            <p:nvPr/>
          </p:nvSpPr>
          <p:spPr>
            <a:xfrm rot="10800000" flipH="1" flipV="1">
              <a:off x="4054475" y="1755071"/>
              <a:ext cx="47625" cy="6064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latin typeface="Salesforce Sans"/>
              </a:endParaRPr>
            </a:p>
          </p:txBody>
        </p:sp>
        <p:cxnSp>
          <p:nvCxnSpPr>
            <p:cNvPr id="32" name="Straight Connector 31"/>
            <p:cNvCxnSpPr>
              <a:stCxn id="31" idx="0"/>
            </p:cNvCxnSpPr>
            <p:nvPr/>
          </p:nvCxnSpPr>
          <p:spPr>
            <a:xfrm>
              <a:off x="4078288" y="1755071"/>
              <a:ext cx="23812" cy="4270021"/>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34" name="Picture 33" descr="Gatan logo.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754408" y="5002237"/>
            <a:ext cx="903965" cy="903965"/>
          </a:xfrm>
          <a:prstGeom prst="rect">
            <a:avLst/>
          </a:prstGeom>
        </p:spPr>
      </p:pic>
      <p:pic>
        <p:nvPicPr>
          <p:cNvPr id="35" name="Picture 34" descr="labcyte.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022656" y="3360791"/>
            <a:ext cx="2667998" cy="356767"/>
          </a:xfrm>
          <a:prstGeom prst="rect">
            <a:avLst/>
          </a:prstGeom>
        </p:spPr>
      </p:pic>
      <p:pic>
        <p:nvPicPr>
          <p:cNvPr id="36" name="Picture 35"/>
          <p:cNvPicPr>
            <a:picLocks noChangeAspect="1"/>
          </p:cNvPicPr>
          <p:nvPr/>
        </p:nvPicPr>
        <p:blipFill>
          <a:blip r:embed="rId6"/>
          <a:stretch>
            <a:fillRect/>
          </a:stretch>
        </p:blipFill>
        <p:spPr>
          <a:xfrm>
            <a:off x="9190816" y="5140688"/>
            <a:ext cx="2234275" cy="741668"/>
          </a:xfrm>
          <a:prstGeom prst="rect">
            <a:avLst/>
          </a:prstGeom>
        </p:spPr>
      </p:pic>
      <p:pic>
        <p:nvPicPr>
          <p:cNvPr id="37" name="Picture 36" descr="imgres.jp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896192" y="4081551"/>
            <a:ext cx="1851498" cy="709740"/>
          </a:xfrm>
          <a:prstGeom prst="rect">
            <a:avLst/>
          </a:prstGeom>
        </p:spPr>
      </p:pic>
      <p:pic>
        <p:nvPicPr>
          <p:cNvPr id="38" name="Picture 37"/>
          <p:cNvPicPr>
            <a:picLocks noChangeAspect="1"/>
          </p:cNvPicPr>
          <p:nvPr/>
        </p:nvPicPr>
        <p:blipFill>
          <a:blip r:embed="rId8"/>
          <a:stretch>
            <a:fillRect/>
          </a:stretch>
        </p:blipFill>
        <p:spPr>
          <a:xfrm>
            <a:off x="4719205" y="4953621"/>
            <a:ext cx="2835641" cy="1036782"/>
          </a:xfrm>
          <a:prstGeom prst="rect">
            <a:avLst/>
          </a:prstGeom>
        </p:spPr>
      </p:pic>
      <p:pic>
        <p:nvPicPr>
          <p:cNvPr id="39" name="Picture 38" descr="Mizuhosi.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28285" y="3429965"/>
            <a:ext cx="3175865" cy="362956"/>
          </a:xfrm>
          <a:prstGeom prst="rect">
            <a:avLst/>
          </a:prstGeom>
        </p:spPr>
      </p:pic>
      <p:pic>
        <p:nvPicPr>
          <p:cNvPr id="40" name="Picture 39" descr="Decision Resources.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77529" y="2052646"/>
            <a:ext cx="1629188" cy="737357"/>
          </a:xfrm>
          <a:prstGeom prst="rect">
            <a:avLst/>
          </a:prstGeom>
        </p:spPr>
      </p:pic>
      <p:pic>
        <p:nvPicPr>
          <p:cNvPr id="41" name="Picture 40" descr="optivia.jpe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08986" y="1795603"/>
            <a:ext cx="1072633" cy="1072633"/>
          </a:xfrm>
          <a:prstGeom prst="rect">
            <a:avLst/>
          </a:prstGeom>
        </p:spPr>
      </p:pic>
      <p:pic>
        <p:nvPicPr>
          <p:cNvPr id="42" name="Picture 41" descr="Medical Metric.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485042" y="4101931"/>
            <a:ext cx="2554728" cy="482024"/>
          </a:xfrm>
          <a:prstGeom prst="rect">
            <a:avLst/>
          </a:prstGeom>
        </p:spPr>
      </p:pic>
      <p:pic>
        <p:nvPicPr>
          <p:cNvPr id="43" name="Picture 42" descr="WellSpring Pharma Services.jpe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909728" y="2060447"/>
            <a:ext cx="2322376" cy="682778"/>
          </a:xfrm>
          <a:prstGeom prst="rect">
            <a:avLst/>
          </a:prstGeom>
        </p:spPr>
      </p:pic>
    </p:spTree>
    <p:extLst>
      <p:ext uri="{BB962C8B-B14F-4D97-AF65-F5344CB8AC3E}">
        <p14:creationId xmlns:p14="http://schemas.microsoft.com/office/powerpoint/2010/main" val="71828866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Salesforce Corporate PowerPoint Template - Official">
  <a:themeElements>
    <a:clrScheme name="Salesforce Color Pallet - June 2015 2">
      <a:dk1>
        <a:srgbClr val="1C1C1C"/>
      </a:dk1>
      <a:lt1>
        <a:srgbClr val="FFFFFF"/>
      </a:lt1>
      <a:dk2>
        <a:srgbClr val="19325C"/>
      </a:dk2>
      <a:lt2>
        <a:srgbClr val="D0D9DE"/>
      </a:lt2>
      <a:accent1>
        <a:srgbClr val="00A1E0"/>
      </a:accent1>
      <a:accent2>
        <a:srgbClr val="7C868D"/>
      </a:accent2>
      <a:accent3>
        <a:srgbClr val="00B2A9"/>
      </a:accent3>
      <a:accent4>
        <a:srgbClr val="963CBD"/>
      </a:accent4>
      <a:accent5>
        <a:srgbClr val="ED8B00"/>
      </a:accent5>
      <a:accent6>
        <a:srgbClr val="FFC72C"/>
      </a:accent6>
      <a:hlink>
        <a:srgbClr val="001871"/>
      </a:hlink>
      <a:folHlink>
        <a:srgbClr val="963CBD"/>
      </a:folHlink>
    </a:clrScheme>
    <a:fontScheme name="Salesforce">
      <a:majorFont>
        <a:latin typeface="Salesforce Sans"/>
        <a:ea typeface=""/>
        <a:cs typeface=""/>
      </a:majorFont>
      <a:minorFont>
        <a:latin typeface="Salesforce San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cene3d>
          <a:camera prst="orthographicFront"/>
          <a:lightRig rig="contrasting" dir="t">
            <a:rot lat="0" lon="0" rev="2400000"/>
          </a:lightRig>
        </a:scene3d>
        <a:sp3d prstMaterial="powder">
          <a:bevelB w="0" h="0"/>
        </a:sp3d>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ctr">
          <a:defRPr dirty="0" smtClean="0">
            <a:latin typeface="Salesforce Sans"/>
            <a:cs typeface="Salesforce Sans"/>
          </a:defRPr>
        </a:defPPr>
      </a:lstStyle>
      <a:style>
        <a:lnRef idx="2">
          <a:schemeClr val="accent1">
            <a:shade val="50000"/>
          </a:schemeClr>
        </a:lnRef>
        <a:fillRef idx="1">
          <a:schemeClr val="accent1"/>
        </a:fillRef>
        <a:effectRef idx="0">
          <a:schemeClr val="accent1"/>
        </a:effectRef>
        <a:fontRef idx="minor">
          <a:schemeClr val="lt1"/>
        </a:fontRef>
      </a:style>
    </a:spDef>
    <a:lnDef>
      <a:spPr>
        <a:ln w="9525" cmpd="sng">
          <a:solidFill>
            <a:schemeClr val="accent2"/>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spcBef>
            <a:spcPts val="300"/>
          </a:spcBef>
          <a:spcAft>
            <a:spcPts val="600"/>
          </a:spcAft>
          <a:defRPr sz="2000" dirty="0" smtClean="0">
            <a:solidFill>
              <a:schemeClr val="accent2">
                <a:lumMod val="75000"/>
              </a:schemeClr>
            </a:solidFill>
            <a:latin typeface="Salesforce Sans"/>
            <a:cs typeface="Salesforce Sans"/>
          </a:defRPr>
        </a:defPPr>
      </a:lstStyle>
    </a:txDef>
  </a:objectDefaults>
  <a:extraClrSchemeLst/>
</a:theme>
</file>

<file path=ppt/theme/theme2.xml><?xml version="1.0" encoding="utf-8"?>
<a:theme xmlns:a="http://schemas.openxmlformats.org/drawingml/2006/main" name="Office Theme">
  <a:themeElements>
    <a:clrScheme name="Salesforce 2014 Interim">
      <a:dk1>
        <a:srgbClr val="262626"/>
      </a:dk1>
      <a:lt1>
        <a:srgbClr val="FFFFFF"/>
      </a:lt1>
      <a:dk2>
        <a:srgbClr val="003C4D"/>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_201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lesforce 2014 Interim">
      <a:dk1>
        <a:srgbClr val="262626"/>
      </a:dk1>
      <a:lt1>
        <a:srgbClr val="FFFFFF"/>
      </a:lt1>
      <a:dk2>
        <a:srgbClr val="003C4D"/>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 2014 Interim">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Salesforce Corporate PowerPoint Template - Official.potx</Template>
  <TotalTime>34791</TotalTime>
  <Words>1680</Words>
  <Application>Microsoft Macintosh PowerPoint</Application>
  <PresentationFormat>Custom</PresentationFormat>
  <Paragraphs>307</Paragraphs>
  <Slides>21</Slides>
  <Notes>11</Notes>
  <HiddenSlides>0</HiddenSlides>
  <MMClips>2</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Salesforce Corporate PowerPoint Template - Official</vt:lpstr>
      <vt:lpstr>SteelBrick Introduction Slides </vt:lpstr>
      <vt:lpstr>PowerPoint Presentation</vt:lpstr>
      <vt:lpstr>Salesforce SteelBrick CPQ</vt:lpstr>
      <vt:lpstr>Introducing SteelBrick CPQ </vt:lpstr>
      <vt:lpstr>Next Generation Quote-to-Cash</vt:lpstr>
      <vt:lpstr>SteelBrick Customer Success Slides </vt:lpstr>
      <vt:lpstr> Customers by Vertical</vt:lpstr>
      <vt:lpstr>What Our Customers Love</vt:lpstr>
      <vt:lpstr>Health and Lifescience Customers Love SteelBrick</vt:lpstr>
      <vt:lpstr>Manufacturing Customers Love SteelBrick</vt:lpstr>
      <vt:lpstr>Dexter + Chaney Rebuilds the Partner Experience on Communities</vt:lpstr>
      <vt:lpstr>Industry Use Case: High Tech </vt:lpstr>
      <vt:lpstr>Industry Use Case: Manufacturing  </vt:lpstr>
      <vt:lpstr>Third Party Validation</vt:lpstr>
      <vt:lpstr>SteelBrick Product Feature Slides </vt:lpstr>
      <vt:lpstr>Configuration, Product Bundles &amp; Guided Selling </vt:lpstr>
      <vt:lpstr>Price &amp; Quote </vt:lpstr>
      <vt:lpstr>Add-Ons &amp; Renewals </vt:lpstr>
      <vt:lpstr>Proposals &amp; Contracts </vt:lpstr>
      <vt:lpstr>CPQ for Partner Communities </vt:lpstr>
      <vt:lpstr>PowerPoint Presentation</vt:lpstr>
    </vt:vector>
  </TitlesOfParts>
  <Manager>Aaron Rabideau</Manager>
  <Company>Salesforce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Salesforce  - Corporate Presentation Template</dc:title>
  <dc:subject/>
  <dc:creator>Salesforce</dc:creator>
  <cp:keywords/>
  <dc:description/>
  <cp:lastModifiedBy>System Administrator</cp:lastModifiedBy>
  <cp:revision>2105</cp:revision>
  <cp:lastPrinted>2014-09-29T18:29:00Z</cp:lastPrinted>
  <dcterms:created xsi:type="dcterms:W3CDTF">2014-09-29T18:28:17Z</dcterms:created>
  <dcterms:modified xsi:type="dcterms:W3CDTF">2016-03-14T16:15:23Z</dcterms:modified>
  <cp:category/>
</cp:coreProperties>
</file>